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6.xml" ContentType="application/inkml+xml"/>
  <Override PartName="/ppt/ink/ink7.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329" r:id="rId3"/>
    <p:sldId id="290" r:id="rId4"/>
    <p:sldId id="257" r:id="rId5"/>
    <p:sldId id="316" r:id="rId6"/>
    <p:sldId id="295" r:id="rId7"/>
    <p:sldId id="317" r:id="rId8"/>
    <p:sldId id="259" r:id="rId9"/>
    <p:sldId id="261" r:id="rId10"/>
    <p:sldId id="263" r:id="rId11"/>
    <p:sldId id="260" r:id="rId12"/>
    <p:sldId id="262" r:id="rId13"/>
    <p:sldId id="330" r:id="rId14"/>
    <p:sldId id="258" r:id="rId15"/>
    <p:sldId id="264" r:id="rId16"/>
    <p:sldId id="332" r:id="rId17"/>
    <p:sldId id="265" r:id="rId18"/>
    <p:sldId id="268" r:id="rId19"/>
    <p:sldId id="270" r:id="rId20"/>
    <p:sldId id="271" r:id="rId21"/>
    <p:sldId id="331" r:id="rId22"/>
    <p:sldId id="272" r:id="rId23"/>
    <p:sldId id="318" r:id="rId24"/>
    <p:sldId id="273" r:id="rId25"/>
    <p:sldId id="275" r:id="rId26"/>
    <p:sldId id="313" r:id="rId27"/>
    <p:sldId id="291" r:id="rId28"/>
    <p:sldId id="297" r:id="rId29"/>
    <p:sldId id="296" r:id="rId30"/>
    <p:sldId id="294" r:id="rId31"/>
    <p:sldId id="288" r:id="rId32"/>
    <p:sldId id="299" r:id="rId33"/>
    <p:sldId id="289" r:id="rId34"/>
    <p:sldId id="286" r:id="rId35"/>
    <p:sldId id="301" r:id="rId36"/>
    <p:sldId id="279" r:id="rId37"/>
    <p:sldId id="281" r:id="rId38"/>
    <p:sldId id="307" r:id="rId39"/>
    <p:sldId id="308" r:id="rId40"/>
    <p:sldId id="304" r:id="rId41"/>
    <p:sldId id="285" r:id="rId42"/>
    <p:sldId id="310" r:id="rId43"/>
    <p:sldId id="293" r:id="rId44"/>
    <p:sldId id="292" r:id="rId45"/>
    <p:sldId id="311" r:id="rId46"/>
    <p:sldId id="276" r:id="rId47"/>
    <p:sldId id="324" r:id="rId48"/>
    <p:sldId id="305" r:id="rId49"/>
    <p:sldId id="314" r:id="rId50"/>
    <p:sldId id="277" r:id="rId51"/>
    <p:sldId id="315" r:id="rId52"/>
    <p:sldId id="325" r:id="rId53"/>
    <p:sldId id="323" r:id="rId54"/>
    <p:sldId id="309" r:id="rId55"/>
    <p:sldId id="278" r:id="rId56"/>
    <p:sldId id="328" r:id="rId57"/>
    <p:sldId id="326" r:id="rId58"/>
    <p:sldId id="322" r:id="rId5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68B6D0B-798E-4445-A265-D4391F93EA7B}">
          <p14:sldIdLst>
            <p14:sldId id="256"/>
            <p14:sldId id="329"/>
            <p14:sldId id="290"/>
          </p14:sldIdLst>
        </p14:section>
        <p14:section name="Story" id="{D49EE1A4-1EA0-4828-982F-7845A823BE3D}">
          <p14:sldIdLst>
            <p14:sldId id="257"/>
            <p14:sldId id="316"/>
            <p14:sldId id="295"/>
            <p14:sldId id="317"/>
            <p14:sldId id="259"/>
            <p14:sldId id="261"/>
            <p14:sldId id="263"/>
            <p14:sldId id="260"/>
            <p14:sldId id="262"/>
            <p14:sldId id="330"/>
            <p14:sldId id="258"/>
            <p14:sldId id="264"/>
            <p14:sldId id="332"/>
          </p14:sldIdLst>
        </p14:section>
        <p14:section name="Understanding the issue" id="{B7179A2B-DEDC-48D4-8AB7-9F985E4C6CEB}">
          <p14:sldIdLst>
            <p14:sldId id="265"/>
            <p14:sldId id="268"/>
            <p14:sldId id="270"/>
            <p14:sldId id="271"/>
            <p14:sldId id="331"/>
          </p14:sldIdLst>
        </p14:section>
        <p14:section name="Building fast website" id="{B7EAB14B-630B-4B04-8743-26BD44E885DC}">
          <p14:sldIdLst>
            <p14:sldId id="272"/>
            <p14:sldId id="318"/>
            <p14:sldId id="273"/>
            <p14:sldId id="275"/>
          </p14:sldIdLst>
        </p14:section>
        <p14:section name="Front-end summary" id="{B468B1F7-82D9-4A30-B6DD-E6359B176540}">
          <p14:sldIdLst>
            <p14:sldId id="313"/>
          </p14:sldIdLst>
        </p14:section>
        <p14:section name="FE - Limit connections" id="{496F260B-7B83-4121-9705-9FE809F48E1E}">
          <p14:sldIdLst>
            <p14:sldId id="291"/>
            <p14:sldId id="297"/>
          </p14:sldIdLst>
        </p14:section>
        <p14:section name="FE - Content Optimization" id="{745870E6-AA2E-4AF1-9380-A7706F29BFB2}">
          <p14:sldIdLst>
            <p14:sldId id="296"/>
          </p14:sldIdLst>
        </p14:section>
        <p14:section name="Images" id="{0FE4188C-746E-4BDE-A900-CA12C99194CA}">
          <p14:sldIdLst>
            <p14:sldId id="294"/>
            <p14:sldId id="288"/>
            <p14:sldId id="299"/>
            <p14:sldId id="289"/>
            <p14:sldId id="286"/>
          </p14:sldIdLst>
        </p14:section>
        <p14:section name="FE - Js &amp; CSS" id="{D7139FE1-726E-4CD7-B610-164D853D0DEE}">
          <p14:sldIdLst>
            <p14:sldId id="301"/>
            <p14:sldId id="279"/>
            <p14:sldId id="281"/>
            <p14:sldId id="307"/>
            <p14:sldId id="308"/>
            <p14:sldId id="304"/>
            <p14:sldId id="285"/>
          </p14:sldIdLst>
        </p14:section>
        <p14:section name="FE Server Optimization" id="{D06BA0CA-E627-4CB7-80DE-8E880975851E}">
          <p14:sldIdLst>
            <p14:sldId id="310"/>
            <p14:sldId id="293"/>
            <p14:sldId id="292"/>
          </p14:sldIdLst>
        </p14:section>
        <p14:section name="FE Caching" id="{D7E7275F-D3CE-455F-92B9-47511CCCEF8C}">
          <p14:sldIdLst>
            <p14:sldId id="311"/>
            <p14:sldId id="276"/>
            <p14:sldId id="324"/>
            <p14:sldId id="305"/>
            <p14:sldId id="314"/>
            <p14:sldId id="277"/>
            <p14:sldId id="315"/>
            <p14:sldId id="325"/>
            <p14:sldId id="323"/>
            <p14:sldId id="309"/>
          </p14:sldIdLst>
        </p14:section>
        <p14:section name="CDN" id="{6F6958A3-8555-470C-9AB9-278963793721}">
          <p14:sldIdLst>
            <p14:sldId id="278"/>
            <p14:sldId id="328"/>
          </p14:sldIdLst>
        </p14:section>
        <p14:section name="Closing" id="{8629B5AA-9502-4286-832D-148EB91ECF3C}">
          <p14:sldIdLst>
            <p14:sldId id="326"/>
            <p14:sldId id="322"/>
          </p14:sldIdLst>
        </p14:section>
        <p14:section name="Conclusion" id="{56A2AF5E-6DDF-4C06-9F8F-963276A956C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D29941-4BE2-4A42-BB46-3B9B2DEAF50E}" v="34" dt="2023-11-03T07:49:44.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autoAdjust="0"/>
    <p:restoredTop sz="80751" autoAdjust="0"/>
  </p:normalViewPr>
  <p:slideViewPr>
    <p:cSldViewPr snapToGrid="0">
      <p:cViewPr varScale="1">
        <p:scale>
          <a:sx n="89" d="100"/>
          <a:sy n="89" d="100"/>
        </p:scale>
        <p:origin x="1398" y="9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iaan Peeters" userId="505dfa0a-7974-4c83-9beb-355f1bd60a85" providerId="ADAL" clId="{4160D75A-7F48-4BF6-8C6D-F4816D093F8E}"/>
    <pc:docChg chg="undo custSel addSld delSld modSld sldOrd modSection">
      <pc:chgData name="Damiaan Peeters" userId="505dfa0a-7974-4c83-9beb-355f1bd60a85" providerId="ADAL" clId="{4160D75A-7F48-4BF6-8C6D-F4816D093F8E}" dt="2023-10-31T22:11:42.464" v="3330"/>
      <pc:docMkLst>
        <pc:docMk/>
      </pc:docMkLst>
      <pc:sldChg chg="addSp delSp modSp mod modTransition modAnim">
        <pc:chgData name="Damiaan Peeters" userId="505dfa0a-7974-4c83-9beb-355f1bd60a85" providerId="ADAL" clId="{4160D75A-7F48-4BF6-8C6D-F4816D093F8E}" dt="2023-10-30T20:00:30.332" v="1195"/>
        <pc:sldMkLst>
          <pc:docMk/>
          <pc:sldMk cId="4292260428" sldId="256"/>
        </pc:sldMkLst>
        <pc:spChg chg="mod">
          <ac:chgData name="Damiaan Peeters" userId="505dfa0a-7974-4c83-9beb-355f1bd60a85" providerId="ADAL" clId="{4160D75A-7F48-4BF6-8C6D-F4816D093F8E}" dt="2023-10-30T19:53:47.235" v="1193" actId="20577"/>
          <ac:spMkLst>
            <pc:docMk/>
            <pc:sldMk cId="4292260428" sldId="256"/>
            <ac:spMk id="3" creationId="{4800BF67-165F-3CF1-E975-9A0842F44028}"/>
          </ac:spMkLst>
        </pc:spChg>
        <pc:picChg chg="add del mod">
          <ac:chgData name="Damiaan Peeters" userId="505dfa0a-7974-4c83-9beb-355f1bd60a85" providerId="ADAL" clId="{4160D75A-7F48-4BF6-8C6D-F4816D093F8E}" dt="2023-10-30T20:00:30.332" v="1195"/>
          <ac:picMkLst>
            <pc:docMk/>
            <pc:sldMk cId="4292260428" sldId="256"/>
            <ac:picMk id="7" creationId="{0354CEF0-D0C8-BF3E-5AF9-5D57BFCA5D20}"/>
          </ac:picMkLst>
        </pc:picChg>
      </pc:sldChg>
      <pc:sldChg chg="modTransition">
        <pc:chgData name="Damiaan Peeters" userId="505dfa0a-7974-4c83-9beb-355f1bd60a85" providerId="ADAL" clId="{4160D75A-7F48-4BF6-8C6D-F4816D093F8E}" dt="2023-10-30T20:00:30.332" v="1195"/>
        <pc:sldMkLst>
          <pc:docMk/>
          <pc:sldMk cId="3309104461" sldId="257"/>
        </pc:sldMkLst>
      </pc:sldChg>
      <pc:sldChg chg="addSp modSp mod modTransition">
        <pc:chgData name="Damiaan Peeters" userId="505dfa0a-7974-4c83-9beb-355f1bd60a85" providerId="ADAL" clId="{4160D75A-7F48-4BF6-8C6D-F4816D093F8E}" dt="2023-10-30T20:00:30.332" v="1195"/>
        <pc:sldMkLst>
          <pc:docMk/>
          <pc:sldMk cId="1048736259" sldId="258"/>
        </pc:sldMkLst>
        <pc:spChg chg="add mod">
          <ac:chgData name="Damiaan Peeters" userId="505dfa0a-7974-4c83-9beb-355f1bd60a85" providerId="ADAL" clId="{4160D75A-7F48-4BF6-8C6D-F4816D093F8E}" dt="2023-10-26T05:57:34.529" v="140" actId="207"/>
          <ac:spMkLst>
            <pc:docMk/>
            <pc:sldMk cId="1048736259" sldId="258"/>
            <ac:spMk id="3" creationId="{15D39471-4796-3DED-05CD-456DDE7E8030}"/>
          </ac:spMkLst>
        </pc:spChg>
      </pc:sldChg>
      <pc:sldChg chg="addSp delSp modSp mod ord modTransition setBg">
        <pc:chgData name="Damiaan Peeters" userId="505dfa0a-7974-4c83-9beb-355f1bd60a85" providerId="ADAL" clId="{4160D75A-7F48-4BF6-8C6D-F4816D093F8E}" dt="2023-10-30T20:00:30.332" v="1195"/>
        <pc:sldMkLst>
          <pc:docMk/>
          <pc:sldMk cId="2117794378" sldId="259"/>
        </pc:sldMkLst>
        <pc:spChg chg="del mod">
          <ac:chgData name="Damiaan Peeters" userId="505dfa0a-7974-4c83-9beb-355f1bd60a85" providerId="ADAL" clId="{4160D75A-7F48-4BF6-8C6D-F4816D093F8E}" dt="2023-10-26T06:37:12.391" v="1127" actId="26606"/>
          <ac:spMkLst>
            <pc:docMk/>
            <pc:sldMk cId="2117794378" sldId="259"/>
            <ac:spMk id="2" creationId="{5EFC3C45-B427-A275-04C9-0759A79550CC}"/>
          </ac:spMkLst>
        </pc:spChg>
        <pc:spChg chg="add">
          <ac:chgData name="Damiaan Peeters" userId="505dfa0a-7974-4c83-9beb-355f1bd60a85" providerId="ADAL" clId="{4160D75A-7F48-4BF6-8C6D-F4816D093F8E}" dt="2023-10-26T06:37:12.391" v="1127" actId="26606"/>
          <ac:spMkLst>
            <pc:docMk/>
            <pc:sldMk cId="2117794378" sldId="259"/>
            <ac:spMk id="13" creationId="{42A4FC2C-047E-45A5-965D-8E1E3BF09BC6}"/>
          </ac:spMkLst>
        </pc:spChg>
        <pc:picChg chg="mod">
          <ac:chgData name="Damiaan Peeters" userId="505dfa0a-7974-4c83-9beb-355f1bd60a85" providerId="ADAL" clId="{4160D75A-7F48-4BF6-8C6D-F4816D093F8E}" dt="2023-10-26T06:37:12.391" v="1127" actId="26606"/>
          <ac:picMkLst>
            <pc:docMk/>
            <pc:sldMk cId="2117794378" sldId="259"/>
            <ac:picMk id="8" creationId="{789134EB-56C6-BF7D-5309-0F1B5D641451}"/>
          </ac:picMkLst>
        </pc:picChg>
      </pc:sldChg>
      <pc:sldChg chg="addSp delSp modSp mod ord modTransition setBg modNotesTx">
        <pc:chgData name="Damiaan Peeters" userId="505dfa0a-7974-4c83-9beb-355f1bd60a85" providerId="ADAL" clId="{4160D75A-7F48-4BF6-8C6D-F4816D093F8E}" dt="2023-10-31T21:31:56.528" v="3327" actId="5793"/>
        <pc:sldMkLst>
          <pc:docMk/>
          <pc:sldMk cId="992471310" sldId="260"/>
        </pc:sldMkLst>
        <pc:spChg chg="del">
          <ac:chgData name="Damiaan Peeters" userId="505dfa0a-7974-4c83-9beb-355f1bd60a85" providerId="ADAL" clId="{4160D75A-7F48-4BF6-8C6D-F4816D093F8E}" dt="2023-10-26T06:38:11.823" v="1142" actId="26606"/>
          <ac:spMkLst>
            <pc:docMk/>
            <pc:sldMk cId="992471310" sldId="260"/>
            <ac:spMk id="2" creationId="{A8FEDAF1-F121-893F-B157-DBCE84DB907B}"/>
          </ac:spMkLst>
        </pc:spChg>
        <pc:spChg chg="add">
          <ac:chgData name="Damiaan Peeters" userId="505dfa0a-7974-4c83-9beb-355f1bd60a85" providerId="ADAL" clId="{4160D75A-7F48-4BF6-8C6D-F4816D093F8E}" dt="2023-10-26T06:38:11.823" v="1142" actId="26606"/>
          <ac:spMkLst>
            <pc:docMk/>
            <pc:sldMk cId="992471310" sldId="260"/>
            <ac:spMk id="13" creationId="{42A4FC2C-047E-45A5-965D-8E1E3BF09BC6}"/>
          </ac:spMkLst>
        </pc:spChg>
        <pc:picChg chg="mod">
          <ac:chgData name="Damiaan Peeters" userId="505dfa0a-7974-4c83-9beb-355f1bd60a85" providerId="ADAL" clId="{4160D75A-7F48-4BF6-8C6D-F4816D093F8E}" dt="2023-10-26T06:38:11.823" v="1142" actId="26606"/>
          <ac:picMkLst>
            <pc:docMk/>
            <pc:sldMk cId="992471310" sldId="260"/>
            <ac:picMk id="8" creationId="{0393D102-15DF-C685-F92B-733D93EDE66A}"/>
          </ac:picMkLst>
        </pc:picChg>
      </pc:sldChg>
      <pc:sldChg chg="addSp delSp modSp mod ord modTransition setBg modNotesTx">
        <pc:chgData name="Damiaan Peeters" userId="505dfa0a-7974-4c83-9beb-355f1bd60a85" providerId="ADAL" clId="{4160D75A-7F48-4BF6-8C6D-F4816D093F8E}" dt="2023-10-30T20:00:30.332" v="1195"/>
        <pc:sldMkLst>
          <pc:docMk/>
          <pc:sldMk cId="765475341" sldId="261"/>
        </pc:sldMkLst>
        <pc:spChg chg="add del mod">
          <ac:chgData name="Damiaan Peeters" userId="505dfa0a-7974-4c83-9beb-355f1bd60a85" providerId="ADAL" clId="{4160D75A-7F48-4BF6-8C6D-F4816D093F8E}" dt="2023-10-26T06:37:49.631" v="1137" actId="26606"/>
          <ac:spMkLst>
            <pc:docMk/>
            <pc:sldMk cId="765475341" sldId="261"/>
            <ac:spMk id="2" creationId="{D762CBC4-C15A-2247-059E-ED13DEFEA6CF}"/>
          </ac:spMkLst>
        </pc:spChg>
        <pc:spChg chg="add del">
          <ac:chgData name="Damiaan Peeters" userId="505dfa0a-7974-4c83-9beb-355f1bd60a85" providerId="ADAL" clId="{4160D75A-7F48-4BF6-8C6D-F4816D093F8E}" dt="2023-10-26T06:37:48.628" v="1134" actId="26606"/>
          <ac:spMkLst>
            <pc:docMk/>
            <pc:sldMk cId="765475341" sldId="261"/>
            <ac:spMk id="7" creationId="{42A4FC2C-047E-45A5-965D-8E1E3BF09BC6}"/>
          </ac:spMkLst>
        </pc:spChg>
        <pc:spChg chg="add">
          <ac:chgData name="Damiaan Peeters" userId="505dfa0a-7974-4c83-9beb-355f1bd60a85" providerId="ADAL" clId="{4160D75A-7F48-4BF6-8C6D-F4816D093F8E}" dt="2023-10-26T06:37:49.631" v="1137" actId="26606"/>
          <ac:spMkLst>
            <pc:docMk/>
            <pc:sldMk cId="765475341" sldId="261"/>
            <ac:spMk id="8" creationId="{42A4FC2C-047E-45A5-965D-8E1E3BF09BC6}"/>
          </ac:spMkLst>
        </pc:spChg>
        <pc:spChg chg="add del">
          <ac:chgData name="Damiaan Peeters" userId="505dfa0a-7974-4c83-9beb-355f1bd60a85" providerId="ADAL" clId="{4160D75A-7F48-4BF6-8C6D-F4816D093F8E}" dt="2023-10-26T06:37:46.510" v="1130" actId="26606"/>
          <ac:spMkLst>
            <pc:docMk/>
            <pc:sldMk cId="765475341" sldId="261"/>
            <ac:spMk id="10" creationId="{42A4FC2C-047E-45A5-965D-8E1E3BF09BC6}"/>
          </ac:spMkLst>
        </pc:spChg>
        <pc:picChg chg="mod">
          <ac:chgData name="Damiaan Peeters" userId="505dfa0a-7974-4c83-9beb-355f1bd60a85" providerId="ADAL" clId="{4160D75A-7F48-4BF6-8C6D-F4816D093F8E}" dt="2023-10-26T06:37:49.631" v="1137" actId="26606"/>
          <ac:picMkLst>
            <pc:docMk/>
            <pc:sldMk cId="765475341" sldId="261"/>
            <ac:picMk id="5" creationId="{2BC8F5CA-2129-D23A-D313-555DAA77322F}"/>
          </ac:picMkLst>
        </pc:picChg>
      </pc:sldChg>
      <pc:sldChg chg="addSp delSp modSp mod ord modTransition setBg modNotesTx">
        <pc:chgData name="Damiaan Peeters" userId="505dfa0a-7974-4c83-9beb-355f1bd60a85" providerId="ADAL" clId="{4160D75A-7F48-4BF6-8C6D-F4816D093F8E}" dt="2023-10-30T20:23:47.239" v="2351" actId="6549"/>
        <pc:sldMkLst>
          <pc:docMk/>
          <pc:sldMk cId="3508729822" sldId="262"/>
        </pc:sldMkLst>
        <pc:spChg chg="del">
          <ac:chgData name="Damiaan Peeters" userId="505dfa0a-7974-4c83-9beb-355f1bd60a85" providerId="ADAL" clId="{4160D75A-7F48-4BF6-8C6D-F4816D093F8E}" dt="2023-10-26T06:37:58.571" v="1139" actId="26606"/>
          <ac:spMkLst>
            <pc:docMk/>
            <pc:sldMk cId="3508729822" sldId="262"/>
            <ac:spMk id="2" creationId="{3B98A76C-42BD-72ED-5455-B2E3CD8AB5EC}"/>
          </ac:spMkLst>
        </pc:spChg>
        <pc:spChg chg="add">
          <ac:chgData name="Damiaan Peeters" userId="505dfa0a-7974-4c83-9beb-355f1bd60a85" providerId="ADAL" clId="{4160D75A-7F48-4BF6-8C6D-F4816D093F8E}" dt="2023-10-26T06:37:58.571" v="1139" actId="26606"/>
          <ac:spMkLst>
            <pc:docMk/>
            <pc:sldMk cId="3508729822" sldId="262"/>
            <ac:spMk id="10" creationId="{42A4FC2C-047E-45A5-965D-8E1E3BF09BC6}"/>
          </ac:spMkLst>
        </pc:spChg>
        <pc:picChg chg="mod">
          <ac:chgData name="Damiaan Peeters" userId="505dfa0a-7974-4c83-9beb-355f1bd60a85" providerId="ADAL" clId="{4160D75A-7F48-4BF6-8C6D-F4816D093F8E}" dt="2023-10-26T06:37:58.571" v="1139" actId="26606"/>
          <ac:picMkLst>
            <pc:docMk/>
            <pc:sldMk cId="3508729822" sldId="262"/>
            <ac:picMk id="5" creationId="{A6C0437E-58EC-DE19-E81F-0A352A5B4DA0}"/>
          </ac:picMkLst>
        </pc:picChg>
      </pc:sldChg>
      <pc:sldChg chg="addSp delSp modSp mod ord modTransition setBg modNotesTx">
        <pc:chgData name="Damiaan Peeters" userId="505dfa0a-7974-4c83-9beb-355f1bd60a85" providerId="ADAL" clId="{4160D75A-7F48-4BF6-8C6D-F4816D093F8E}" dt="2023-10-30T20:00:30.332" v="1195"/>
        <pc:sldMkLst>
          <pc:docMk/>
          <pc:sldMk cId="1349135015" sldId="263"/>
        </pc:sldMkLst>
        <pc:spChg chg="del">
          <ac:chgData name="Damiaan Peeters" userId="505dfa0a-7974-4c83-9beb-355f1bd60a85" providerId="ADAL" clId="{4160D75A-7F48-4BF6-8C6D-F4816D093F8E}" dt="2023-10-26T06:37:55.844" v="1138" actId="26606"/>
          <ac:spMkLst>
            <pc:docMk/>
            <pc:sldMk cId="1349135015" sldId="263"/>
            <ac:spMk id="2" creationId="{1CDE942A-16B9-7093-312D-29F06F231AA9}"/>
          </ac:spMkLst>
        </pc:spChg>
        <pc:spChg chg="add">
          <ac:chgData name="Damiaan Peeters" userId="505dfa0a-7974-4c83-9beb-355f1bd60a85" providerId="ADAL" clId="{4160D75A-7F48-4BF6-8C6D-F4816D093F8E}" dt="2023-10-26T06:37:55.844" v="1138" actId="26606"/>
          <ac:spMkLst>
            <pc:docMk/>
            <pc:sldMk cId="1349135015" sldId="263"/>
            <ac:spMk id="10" creationId="{42A4FC2C-047E-45A5-965D-8E1E3BF09BC6}"/>
          </ac:spMkLst>
        </pc:spChg>
        <pc:picChg chg="mod">
          <ac:chgData name="Damiaan Peeters" userId="505dfa0a-7974-4c83-9beb-355f1bd60a85" providerId="ADAL" clId="{4160D75A-7F48-4BF6-8C6D-F4816D093F8E}" dt="2023-10-26T06:37:55.844" v="1138" actId="26606"/>
          <ac:picMkLst>
            <pc:docMk/>
            <pc:sldMk cId="1349135015" sldId="263"/>
            <ac:picMk id="5" creationId="{BEA6D8B9-0321-BDF6-BE3F-A4E1C702E59D}"/>
          </ac:picMkLst>
        </pc:picChg>
      </pc:sldChg>
      <pc:sldChg chg="addSp modSp mod modTransition modNotesTx">
        <pc:chgData name="Damiaan Peeters" userId="505dfa0a-7974-4c83-9beb-355f1bd60a85" providerId="ADAL" clId="{4160D75A-7F48-4BF6-8C6D-F4816D093F8E}" dt="2023-10-30T20:00:30.332" v="1195"/>
        <pc:sldMkLst>
          <pc:docMk/>
          <pc:sldMk cId="2169361461" sldId="264"/>
        </pc:sldMkLst>
        <pc:spChg chg="mod">
          <ac:chgData name="Damiaan Peeters" userId="505dfa0a-7974-4c83-9beb-355f1bd60a85" providerId="ADAL" clId="{4160D75A-7F48-4BF6-8C6D-F4816D093F8E}" dt="2023-10-26T06:40:54.432" v="1163" actId="20577"/>
          <ac:spMkLst>
            <pc:docMk/>
            <pc:sldMk cId="2169361461" sldId="264"/>
            <ac:spMk id="2" creationId="{0B6950CB-6947-664B-932C-3A9104677CEA}"/>
          </ac:spMkLst>
        </pc:spChg>
        <pc:spChg chg="mod">
          <ac:chgData name="Damiaan Peeters" userId="505dfa0a-7974-4c83-9beb-355f1bd60a85" providerId="ADAL" clId="{4160D75A-7F48-4BF6-8C6D-F4816D093F8E}" dt="2023-10-26T06:08:06.311" v="559" actId="20577"/>
          <ac:spMkLst>
            <pc:docMk/>
            <pc:sldMk cId="2169361461" sldId="264"/>
            <ac:spMk id="3" creationId="{ACDC1674-EC7A-7283-A62D-C0A64D6D8E3A}"/>
          </ac:spMkLst>
        </pc:spChg>
        <pc:spChg chg="add mod">
          <ac:chgData name="Damiaan Peeters" userId="505dfa0a-7974-4c83-9beb-355f1bd60a85" providerId="ADAL" clId="{4160D75A-7F48-4BF6-8C6D-F4816D093F8E}" dt="2023-10-26T06:04:06.583" v="269" actId="571"/>
          <ac:spMkLst>
            <pc:docMk/>
            <pc:sldMk cId="2169361461" sldId="264"/>
            <ac:spMk id="4" creationId="{F5CF8D54-DA0F-4A1F-60DD-061426B912EC}"/>
          </ac:spMkLst>
        </pc:spChg>
      </pc:sldChg>
      <pc:sldChg chg="addSp delSp modSp mod modTransition setBg setClrOvrMap modNotesTx">
        <pc:chgData name="Damiaan Peeters" userId="505dfa0a-7974-4c83-9beb-355f1bd60a85" providerId="ADAL" clId="{4160D75A-7F48-4BF6-8C6D-F4816D093F8E}" dt="2023-10-30T20:17:37.102" v="1723" actId="20577"/>
        <pc:sldMkLst>
          <pc:docMk/>
          <pc:sldMk cId="1399214304" sldId="265"/>
        </pc:sldMkLst>
        <pc:spChg chg="mod">
          <ac:chgData name="Damiaan Peeters" userId="505dfa0a-7974-4c83-9beb-355f1bd60a85" providerId="ADAL" clId="{4160D75A-7F48-4BF6-8C6D-F4816D093F8E}" dt="2023-10-26T06:03:56.663" v="267" actId="26606"/>
          <ac:spMkLst>
            <pc:docMk/>
            <pc:sldMk cId="1399214304" sldId="265"/>
            <ac:spMk id="2" creationId="{FDB61355-13E0-0BD6-A3FA-2BF7677D2190}"/>
          </ac:spMkLst>
        </pc:spChg>
        <pc:spChg chg="mod">
          <ac:chgData name="Damiaan Peeters" userId="505dfa0a-7974-4c83-9beb-355f1bd60a85" providerId="ADAL" clId="{4160D75A-7F48-4BF6-8C6D-F4816D093F8E}" dt="2023-10-26T06:03:56.663" v="267" actId="26606"/>
          <ac:spMkLst>
            <pc:docMk/>
            <pc:sldMk cId="1399214304" sldId="265"/>
            <ac:spMk id="4" creationId="{D13AC243-95C2-3407-7583-A288213EBDF0}"/>
          </ac:spMkLst>
        </pc:spChg>
        <pc:spChg chg="add del">
          <ac:chgData name="Damiaan Peeters" userId="505dfa0a-7974-4c83-9beb-355f1bd60a85" providerId="ADAL" clId="{4160D75A-7F48-4BF6-8C6D-F4816D093F8E}" dt="2023-10-26T06:03:51.955" v="262" actId="26606"/>
          <ac:spMkLst>
            <pc:docMk/>
            <pc:sldMk cId="1399214304" sldId="265"/>
            <ac:spMk id="10" creationId="{71B2258F-86CA-4D4D-8270-BC05FCDEBFB3}"/>
          </ac:spMkLst>
        </pc:spChg>
        <pc:spChg chg="add del">
          <ac:chgData name="Damiaan Peeters" userId="505dfa0a-7974-4c83-9beb-355f1bd60a85" providerId="ADAL" clId="{4160D75A-7F48-4BF6-8C6D-F4816D093F8E}" dt="2023-10-26T06:03:54.253" v="264" actId="26606"/>
          <ac:spMkLst>
            <pc:docMk/>
            <pc:sldMk cId="1399214304" sldId="265"/>
            <ac:spMk id="12" creationId="{007891EC-4501-44ED-A8C8-B11B6DB767AB}"/>
          </ac:spMkLst>
        </pc:spChg>
        <pc:spChg chg="add del">
          <ac:chgData name="Damiaan Peeters" userId="505dfa0a-7974-4c83-9beb-355f1bd60a85" providerId="ADAL" clId="{4160D75A-7F48-4BF6-8C6D-F4816D093F8E}" dt="2023-10-26T06:03:54.253" v="264" actId="26606"/>
          <ac:spMkLst>
            <pc:docMk/>
            <pc:sldMk cId="1399214304" sldId="265"/>
            <ac:spMk id="13" creationId="{C1DD1A8A-57D5-4A81-AD04-532B043C5611}"/>
          </ac:spMkLst>
        </pc:spChg>
        <pc:spChg chg="add del">
          <ac:chgData name="Damiaan Peeters" userId="505dfa0a-7974-4c83-9beb-355f1bd60a85" providerId="ADAL" clId="{4160D75A-7F48-4BF6-8C6D-F4816D093F8E}" dt="2023-10-26T06:03:56.593" v="266" actId="26606"/>
          <ac:spMkLst>
            <pc:docMk/>
            <pc:sldMk cId="1399214304" sldId="265"/>
            <ac:spMk id="14" creationId="{4E87FCFB-2CCE-460D-B3DD-557C8BD1B94A}"/>
          </ac:spMkLst>
        </pc:spChg>
        <pc:spChg chg="add del">
          <ac:chgData name="Damiaan Peeters" userId="505dfa0a-7974-4c83-9beb-355f1bd60a85" providerId="ADAL" clId="{4160D75A-7F48-4BF6-8C6D-F4816D093F8E}" dt="2023-10-26T06:03:56.593" v="266" actId="26606"/>
          <ac:spMkLst>
            <pc:docMk/>
            <pc:sldMk cId="1399214304" sldId="265"/>
            <ac:spMk id="15" creationId="{8A95209C-5275-4E15-8EA7-7F42980ABF2D}"/>
          </ac:spMkLst>
        </pc:spChg>
        <pc:spChg chg="add del">
          <ac:chgData name="Damiaan Peeters" userId="505dfa0a-7974-4c83-9beb-355f1bd60a85" providerId="ADAL" clId="{4160D75A-7F48-4BF6-8C6D-F4816D093F8E}" dt="2023-10-26T06:03:56.593" v="266" actId="26606"/>
          <ac:spMkLst>
            <pc:docMk/>
            <pc:sldMk cId="1399214304" sldId="265"/>
            <ac:spMk id="16" creationId="{4F2ED431-E304-4FF0-9F4E-032783C9D612}"/>
          </ac:spMkLst>
        </pc:spChg>
        <pc:spChg chg="add">
          <ac:chgData name="Damiaan Peeters" userId="505dfa0a-7974-4c83-9beb-355f1bd60a85" providerId="ADAL" clId="{4160D75A-7F48-4BF6-8C6D-F4816D093F8E}" dt="2023-10-26T06:03:56.663" v="267" actId="26606"/>
          <ac:spMkLst>
            <pc:docMk/>
            <pc:sldMk cId="1399214304" sldId="265"/>
            <ac:spMk id="18" creationId="{657F69E0-C4B0-4BEC-A689-4F8D877F05D4}"/>
          </ac:spMkLst>
        </pc:spChg>
        <pc:spChg chg="add">
          <ac:chgData name="Damiaan Peeters" userId="505dfa0a-7974-4c83-9beb-355f1bd60a85" providerId="ADAL" clId="{4160D75A-7F48-4BF6-8C6D-F4816D093F8E}" dt="2023-10-26T06:03:56.663" v="267" actId="26606"/>
          <ac:spMkLst>
            <pc:docMk/>
            <pc:sldMk cId="1399214304" sldId="265"/>
            <ac:spMk id="19" creationId="{9F6380B4-6A1C-481E-8408-B4E6C75B9B81}"/>
          </ac:spMkLst>
        </pc:spChg>
        <pc:picChg chg="add mod ord">
          <ac:chgData name="Damiaan Peeters" userId="505dfa0a-7974-4c83-9beb-355f1bd60a85" providerId="ADAL" clId="{4160D75A-7F48-4BF6-8C6D-F4816D093F8E}" dt="2023-10-26T06:03:56.663" v="267" actId="26606"/>
          <ac:picMkLst>
            <pc:docMk/>
            <pc:sldMk cId="1399214304" sldId="265"/>
            <ac:picMk id="5" creationId="{20FBC189-57A4-E561-443F-CD71C3811953}"/>
          </ac:picMkLst>
        </pc:picChg>
      </pc:sldChg>
      <pc:sldChg chg="addSp delSp modSp del mod setBg addAnim">
        <pc:chgData name="Damiaan Peeters" userId="505dfa0a-7974-4c83-9beb-355f1bd60a85" providerId="ADAL" clId="{4160D75A-7F48-4BF6-8C6D-F4816D093F8E}" dt="2023-10-26T06:59:57.590" v="1174" actId="47"/>
        <pc:sldMkLst>
          <pc:docMk/>
          <pc:sldMk cId="2057481314" sldId="267"/>
        </pc:sldMkLst>
        <pc:spChg chg="mod">
          <ac:chgData name="Damiaan Peeters" userId="505dfa0a-7974-4c83-9beb-355f1bd60a85" providerId="ADAL" clId="{4160D75A-7F48-4BF6-8C6D-F4816D093F8E}" dt="2023-10-26T06:59:43.908" v="1172" actId="26606"/>
          <ac:spMkLst>
            <pc:docMk/>
            <pc:sldMk cId="2057481314" sldId="267"/>
            <ac:spMk id="2" creationId="{D95BE09D-3DB9-837F-5C77-80B3FB165037}"/>
          </ac:spMkLst>
        </pc:spChg>
        <pc:spChg chg="mod">
          <ac:chgData name="Damiaan Peeters" userId="505dfa0a-7974-4c83-9beb-355f1bd60a85" providerId="ADAL" clId="{4160D75A-7F48-4BF6-8C6D-F4816D093F8E}" dt="2023-10-26T06:59:43.908" v="1172" actId="26606"/>
          <ac:spMkLst>
            <pc:docMk/>
            <pc:sldMk cId="2057481314" sldId="267"/>
            <ac:spMk id="3" creationId="{F521BCF2-56D7-DB5D-6BCE-BB72B9F52DB1}"/>
          </ac:spMkLst>
        </pc:spChg>
        <pc:spChg chg="add del">
          <ac:chgData name="Damiaan Peeters" userId="505dfa0a-7974-4c83-9beb-355f1bd60a85" providerId="ADAL" clId="{4160D75A-7F48-4BF6-8C6D-F4816D093F8E}" dt="2023-10-26T06:59:29.019" v="1167" actId="26606"/>
          <ac:spMkLst>
            <pc:docMk/>
            <pc:sldMk cId="2057481314" sldId="267"/>
            <ac:spMk id="8" creationId="{787F4F1C-8D3D-4EC1-B72D-A0470A5A08B8}"/>
          </ac:spMkLst>
        </pc:spChg>
        <pc:spChg chg="add del">
          <ac:chgData name="Damiaan Peeters" userId="505dfa0a-7974-4c83-9beb-355f1bd60a85" providerId="ADAL" clId="{4160D75A-7F48-4BF6-8C6D-F4816D093F8E}" dt="2023-10-26T06:59:27.837" v="1165" actId="26606"/>
          <ac:spMkLst>
            <pc:docMk/>
            <pc:sldMk cId="2057481314" sldId="267"/>
            <ac:spMk id="9" creationId="{3ECBE1F1-D69B-4AFA-ABD5-8E41720EF6DE}"/>
          </ac:spMkLst>
        </pc:spChg>
        <pc:spChg chg="add del">
          <ac:chgData name="Damiaan Peeters" userId="505dfa0a-7974-4c83-9beb-355f1bd60a85" providerId="ADAL" clId="{4160D75A-7F48-4BF6-8C6D-F4816D093F8E}" dt="2023-10-26T06:59:27.837" v="1165" actId="26606"/>
          <ac:spMkLst>
            <pc:docMk/>
            <pc:sldMk cId="2057481314" sldId="267"/>
            <ac:spMk id="11" creationId="{603A6265-E10C-4B85-9C20-E75FCAF9CC63}"/>
          </ac:spMkLst>
        </pc:spChg>
        <pc:spChg chg="add del">
          <ac:chgData name="Damiaan Peeters" userId="505dfa0a-7974-4c83-9beb-355f1bd60a85" providerId="ADAL" clId="{4160D75A-7F48-4BF6-8C6D-F4816D093F8E}" dt="2023-10-26T06:59:37.467" v="1169" actId="26606"/>
          <ac:spMkLst>
            <pc:docMk/>
            <pc:sldMk cId="2057481314" sldId="267"/>
            <ac:spMk id="12" creationId="{41F77738-2AF0-4750-A0C7-F97C2C17590E}"/>
          </ac:spMkLst>
        </pc:spChg>
        <pc:spChg chg="add">
          <ac:chgData name="Damiaan Peeters" userId="505dfa0a-7974-4c83-9beb-355f1bd60a85" providerId="ADAL" clId="{4160D75A-7F48-4BF6-8C6D-F4816D093F8E}" dt="2023-10-26T06:59:43.908" v="1172" actId="26606"/>
          <ac:spMkLst>
            <pc:docMk/>
            <pc:sldMk cId="2057481314" sldId="267"/>
            <ac:spMk id="13" creationId="{D0300FD3-5AF1-6305-15FA-9078072672E2}"/>
          </ac:spMkLst>
        </pc:spChg>
        <pc:spChg chg="add del">
          <ac:chgData name="Damiaan Peeters" userId="505dfa0a-7974-4c83-9beb-355f1bd60a85" providerId="ADAL" clId="{4160D75A-7F48-4BF6-8C6D-F4816D093F8E}" dt="2023-10-26T06:59:43.902" v="1171" actId="26606"/>
          <ac:spMkLst>
            <pc:docMk/>
            <pc:sldMk cId="2057481314" sldId="267"/>
            <ac:spMk id="14" creationId="{A04F1504-431A-4D86-9091-AE7E4B33376B}"/>
          </ac:spMkLst>
        </pc:spChg>
        <pc:spChg chg="add del">
          <ac:chgData name="Damiaan Peeters" userId="505dfa0a-7974-4c83-9beb-355f1bd60a85" providerId="ADAL" clId="{4160D75A-7F48-4BF6-8C6D-F4816D093F8E}" dt="2023-10-26T06:59:43.902" v="1171" actId="26606"/>
          <ac:spMkLst>
            <pc:docMk/>
            <pc:sldMk cId="2057481314" sldId="267"/>
            <ac:spMk id="16" creationId="{EA804283-B929-4503-802F-4585376E2B42}"/>
          </ac:spMkLst>
        </pc:spChg>
        <pc:spChg chg="add del">
          <ac:chgData name="Damiaan Peeters" userId="505dfa0a-7974-4c83-9beb-355f1bd60a85" providerId="ADAL" clId="{4160D75A-7F48-4BF6-8C6D-F4816D093F8E}" dt="2023-10-26T06:59:43.902" v="1171" actId="26606"/>
          <ac:spMkLst>
            <pc:docMk/>
            <pc:sldMk cId="2057481314" sldId="267"/>
            <ac:spMk id="18" creationId="{AD3811F5-514E-49A4-B382-673ED228A4CC}"/>
          </ac:spMkLst>
        </pc:spChg>
        <pc:spChg chg="add del">
          <ac:chgData name="Damiaan Peeters" userId="505dfa0a-7974-4c83-9beb-355f1bd60a85" providerId="ADAL" clId="{4160D75A-7F48-4BF6-8C6D-F4816D093F8E}" dt="2023-10-26T06:59:37.467" v="1169" actId="26606"/>
          <ac:spMkLst>
            <pc:docMk/>
            <pc:sldMk cId="2057481314" sldId="267"/>
            <ac:spMk id="19" creationId="{289ED1AA-8684-4D37-B208-8777E1A7780D}"/>
          </ac:spMkLst>
        </pc:spChg>
        <pc:spChg chg="add del">
          <ac:chgData name="Damiaan Peeters" userId="505dfa0a-7974-4c83-9beb-355f1bd60a85" providerId="ADAL" clId="{4160D75A-7F48-4BF6-8C6D-F4816D093F8E}" dt="2023-10-26T06:59:37.467" v="1169" actId="26606"/>
          <ac:spMkLst>
            <pc:docMk/>
            <pc:sldMk cId="2057481314" sldId="267"/>
            <ac:spMk id="20" creationId="{4180E01B-B1F4-437C-807D-1C930718EE64}"/>
          </ac:spMkLst>
        </pc:spChg>
        <pc:spChg chg="add del">
          <ac:chgData name="Damiaan Peeters" userId="505dfa0a-7974-4c83-9beb-355f1bd60a85" providerId="ADAL" clId="{4160D75A-7F48-4BF6-8C6D-F4816D093F8E}" dt="2023-10-26T06:59:43.902" v="1171" actId="26606"/>
          <ac:spMkLst>
            <pc:docMk/>
            <pc:sldMk cId="2057481314" sldId="267"/>
            <ac:spMk id="22" creationId="{C36A08F5-3B56-47C5-A371-9187BE56E1E5}"/>
          </ac:spMkLst>
        </pc:spChg>
        <pc:spChg chg="add del">
          <ac:chgData name="Damiaan Peeters" userId="505dfa0a-7974-4c83-9beb-355f1bd60a85" providerId="ADAL" clId="{4160D75A-7F48-4BF6-8C6D-F4816D093F8E}" dt="2023-10-26T06:59:43.902" v="1171" actId="26606"/>
          <ac:spMkLst>
            <pc:docMk/>
            <pc:sldMk cId="2057481314" sldId="267"/>
            <ac:spMk id="23" creationId="{59EF30C2-29AC-4A0D-BC0A-A679CF113EDD}"/>
          </ac:spMkLst>
        </pc:spChg>
        <pc:spChg chg="add del">
          <ac:chgData name="Damiaan Peeters" userId="505dfa0a-7974-4c83-9beb-355f1bd60a85" providerId="ADAL" clId="{4160D75A-7F48-4BF6-8C6D-F4816D093F8E}" dt="2023-10-26T06:59:43.902" v="1171" actId="26606"/>
          <ac:spMkLst>
            <pc:docMk/>
            <pc:sldMk cId="2057481314" sldId="267"/>
            <ac:spMk id="24" creationId="{9C682A1A-5B2D-4111-BBD6-620165633E5B}"/>
          </ac:spMkLst>
        </pc:spChg>
        <pc:spChg chg="add del">
          <ac:chgData name="Damiaan Peeters" userId="505dfa0a-7974-4c83-9beb-355f1bd60a85" providerId="ADAL" clId="{4160D75A-7F48-4BF6-8C6D-F4816D093F8E}" dt="2023-10-26T06:59:43.902" v="1171" actId="26606"/>
          <ac:spMkLst>
            <pc:docMk/>
            <pc:sldMk cId="2057481314" sldId="267"/>
            <ac:spMk id="26" creationId="{067AD921-1CEE-4C1B-9AA3-C66D908DDD14}"/>
          </ac:spMkLst>
        </pc:spChg>
        <pc:spChg chg="add">
          <ac:chgData name="Damiaan Peeters" userId="505dfa0a-7974-4c83-9beb-355f1bd60a85" providerId="ADAL" clId="{4160D75A-7F48-4BF6-8C6D-F4816D093F8E}" dt="2023-10-26T06:59:43.908" v="1172" actId="26606"/>
          <ac:spMkLst>
            <pc:docMk/>
            <pc:sldMk cId="2057481314" sldId="267"/>
            <ac:spMk id="28" creationId="{9F7D5CDA-D291-4307-BF55-1381FED29634}"/>
          </ac:spMkLst>
        </pc:spChg>
        <pc:spChg chg="add">
          <ac:chgData name="Damiaan Peeters" userId="505dfa0a-7974-4c83-9beb-355f1bd60a85" providerId="ADAL" clId="{4160D75A-7F48-4BF6-8C6D-F4816D093F8E}" dt="2023-10-26T06:59:43.908" v="1172" actId="26606"/>
          <ac:spMkLst>
            <pc:docMk/>
            <pc:sldMk cId="2057481314" sldId="267"/>
            <ac:spMk id="30" creationId="{59B296B9-C5A5-4E4F-9B60-C907B5F1466C}"/>
          </ac:spMkLst>
        </pc:spChg>
        <pc:grpChg chg="add del">
          <ac:chgData name="Damiaan Peeters" userId="505dfa0a-7974-4c83-9beb-355f1bd60a85" providerId="ADAL" clId="{4160D75A-7F48-4BF6-8C6D-F4816D093F8E}" dt="2023-10-26T06:59:29.019" v="1167" actId="26606"/>
          <ac:grpSpMkLst>
            <pc:docMk/>
            <pc:sldMk cId="2057481314" sldId="267"/>
            <ac:grpSpMk id="10" creationId="{D1E3DD61-64DB-46AD-B249-E273CD86B051}"/>
          </ac:grpSpMkLst>
        </pc:grpChg>
        <pc:picChg chg="add del">
          <ac:chgData name="Damiaan Peeters" userId="505dfa0a-7974-4c83-9beb-355f1bd60a85" providerId="ADAL" clId="{4160D75A-7F48-4BF6-8C6D-F4816D093F8E}" dt="2023-10-26T06:59:27.837" v="1165" actId="26606"/>
          <ac:picMkLst>
            <pc:docMk/>
            <pc:sldMk cId="2057481314" sldId="267"/>
            <ac:picMk id="5" creationId="{E6D77F69-DB0F-A752-6127-8F11FB09D77F}"/>
          </ac:picMkLst>
        </pc:picChg>
        <pc:picChg chg="add">
          <ac:chgData name="Damiaan Peeters" userId="505dfa0a-7974-4c83-9beb-355f1bd60a85" providerId="ADAL" clId="{4160D75A-7F48-4BF6-8C6D-F4816D093F8E}" dt="2023-10-26T06:59:43.908" v="1172" actId="26606"/>
          <ac:picMkLst>
            <pc:docMk/>
            <pc:sldMk cId="2057481314" sldId="267"/>
            <ac:picMk id="29" creationId="{6C9482F5-6EE5-E021-C724-705AA7469C60}"/>
          </ac:picMkLst>
        </pc:picChg>
        <pc:cxnChg chg="add del">
          <ac:chgData name="Damiaan Peeters" userId="505dfa0a-7974-4c83-9beb-355f1bd60a85" providerId="ADAL" clId="{4160D75A-7F48-4BF6-8C6D-F4816D093F8E}" dt="2023-10-26T06:59:43.902" v="1171" actId="26606"/>
          <ac:cxnSpMkLst>
            <pc:docMk/>
            <pc:sldMk cId="2057481314" sldId="267"/>
            <ac:cxnSpMk id="25" creationId="{266A0658-1CC4-4B0D-AAB7-A702286AFB03}"/>
          </ac:cxnSpMkLst>
        </pc:cxnChg>
      </pc:sldChg>
      <pc:sldChg chg="modTransition">
        <pc:chgData name="Damiaan Peeters" userId="505dfa0a-7974-4c83-9beb-355f1bd60a85" providerId="ADAL" clId="{4160D75A-7F48-4BF6-8C6D-F4816D093F8E}" dt="2023-10-30T20:00:30.332" v="1195"/>
        <pc:sldMkLst>
          <pc:docMk/>
          <pc:sldMk cId="2075692789" sldId="268"/>
        </pc:sldMkLst>
      </pc:sldChg>
      <pc:sldChg chg="modTransition">
        <pc:chgData name="Damiaan Peeters" userId="505dfa0a-7974-4c83-9beb-355f1bd60a85" providerId="ADAL" clId="{4160D75A-7F48-4BF6-8C6D-F4816D093F8E}" dt="2023-10-30T20:00:30.332" v="1195"/>
        <pc:sldMkLst>
          <pc:docMk/>
          <pc:sldMk cId="2064377171" sldId="270"/>
        </pc:sldMkLst>
      </pc:sldChg>
      <pc:sldChg chg="modTransition modNotesTx">
        <pc:chgData name="Damiaan Peeters" userId="505dfa0a-7974-4c83-9beb-355f1bd60a85" providerId="ADAL" clId="{4160D75A-7F48-4BF6-8C6D-F4816D093F8E}" dt="2023-10-31T21:25:59.708" v="3252" actId="20577"/>
        <pc:sldMkLst>
          <pc:docMk/>
          <pc:sldMk cId="3448686549" sldId="271"/>
        </pc:sldMkLst>
      </pc:sldChg>
      <pc:sldChg chg="modTransition modNotesTx">
        <pc:chgData name="Damiaan Peeters" userId="505dfa0a-7974-4c83-9beb-355f1bd60a85" providerId="ADAL" clId="{4160D75A-7F48-4BF6-8C6D-F4816D093F8E}" dt="2023-10-30T20:21:40.935" v="2102" actId="20577"/>
        <pc:sldMkLst>
          <pc:docMk/>
          <pc:sldMk cId="789503315" sldId="272"/>
        </pc:sldMkLst>
      </pc:sldChg>
      <pc:sldChg chg="modTransition modAnim modNotesTx">
        <pc:chgData name="Damiaan Peeters" userId="505dfa0a-7974-4c83-9beb-355f1bd60a85" providerId="ADAL" clId="{4160D75A-7F48-4BF6-8C6D-F4816D093F8E}" dt="2023-10-30T20:19:42.801" v="1724"/>
        <pc:sldMkLst>
          <pc:docMk/>
          <pc:sldMk cId="3988922907" sldId="273"/>
        </pc:sldMkLst>
      </pc:sldChg>
      <pc:sldChg chg="modTransition">
        <pc:chgData name="Damiaan Peeters" userId="505dfa0a-7974-4c83-9beb-355f1bd60a85" providerId="ADAL" clId="{4160D75A-7F48-4BF6-8C6D-F4816D093F8E}" dt="2023-10-30T20:00:30.332" v="1195"/>
        <pc:sldMkLst>
          <pc:docMk/>
          <pc:sldMk cId="1671860250" sldId="275"/>
        </pc:sldMkLst>
      </pc:sldChg>
      <pc:sldChg chg="addSp modSp modTransition modNotesTx">
        <pc:chgData name="Damiaan Peeters" userId="505dfa0a-7974-4c83-9beb-355f1bd60a85" providerId="ADAL" clId="{4160D75A-7F48-4BF6-8C6D-F4816D093F8E}" dt="2023-10-30T22:40:15.712" v="3146" actId="20577"/>
        <pc:sldMkLst>
          <pc:docMk/>
          <pc:sldMk cId="2863186400" sldId="276"/>
        </pc:sldMkLst>
        <pc:picChg chg="add mod">
          <ac:chgData name="Damiaan Peeters" userId="505dfa0a-7974-4c83-9beb-355f1bd60a85" providerId="ADAL" clId="{4160D75A-7F48-4BF6-8C6D-F4816D093F8E}" dt="2023-10-30T22:39:59.861" v="3127" actId="931"/>
          <ac:picMkLst>
            <pc:docMk/>
            <pc:sldMk cId="2863186400" sldId="276"/>
            <ac:picMk id="5" creationId="{A48A26E3-9DFF-2E96-54EA-4553BC3699ED}"/>
          </ac:picMkLst>
        </pc:picChg>
      </pc:sldChg>
      <pc:sldChg chg="modTransition">
        <pc:chgData name="Damiaan Peeters" userId="505dfa0a-7974-4c83-9beb-355f1bd60a85" providerId="ADAL" clId="{4160D75A-7F48-4BF6-8C6D-F4816D093F8E}" dt="2023-10-30T20:00:30.332" v="1195"/>
        <pc:sldMkLst>
          <pc:docMk/>
          <pc:sldMk cId="1473446041" sldId="277"/>
        </pc:sldMkLst>
      </pc:sldChg>
      <pc:sldChg chg="ord modTransition">
        <pc:chgData name="Damiaan Peeters" userId="505dfa0a-7974-4c83-9beb-355f1bd60a85" providerId="ADAL" clId="{4160D75A-7F48-4BF6-8C6D-F4816D093F8E}" dt="2023-10-31T22:11:42.464" v="3330"/>
        <pc:sldMkLst>
          <pc:docMk/>
          <pc:sldMk cId="3915755209" sldId="278"/>
        </pc:sldMkLst>
      </pc:sldChg>
      <pc:sldChg chg="modTransition">
        <pc:chgData name="Damiaan Peeters" userId="505dfa0a-7974-4c83-9beb-355f1bd60a85" providerId="ADAL" clId="{4160D75A-7F48-4BF6-8C6D-F4816D093F8E}" dt="2023-10-30T20:00:30.332" v="1195"/>
        <pc:sldMkLst>
          <pc:docMk/>
          <pc:sldMk cId="247111631" sldId="279"/>
        </pc:sldMkLst>
      </pc:sldChg>
      <pc:sldChg chg="modTransition">
        <pc:chgData name="Damiaan Peeters" userId="505dfa0a-7974-4c83-9beb-355f1bd60a85" providerId="ADAL" clId="{4160D75A-7F48-4BF6-8C6D-F4816D093F8E}" dt="2023-10-30T20:00:30.332" v="1195"/>
        <pc:sldMkLst>
          <pc:docMk/>
          <pc:sldMk cId="1623787353" sldId="281"/>
        </pc:sldMkLst>
      </pc:sldChg>
      <pc:sldChg chg="ord modTransition">
        <pc:chgData name="Damiaan Peeters" userId="505dfa0a-7974-4c83-9beb-355f1bd60a85" providerId="ADAL" clId="{4160D75A-7F48-4BF6-8C6D-F4816D093F8E}" dt="2023-10-31T22:11:42.464" v="3330"/>
        <pc:sldMkLst>
          <pc:docMk/>
          <pc:sldMk cId="3812426461" sldId="284"/>
        </pc:sldMkLst>
      </pc:sldChg>
      <pc:sldChg chg="modTransition">
        <pc:chgData name="Damiaan Peeters" userId="505dfa0a-7974-4c83-9beb-355f1bd60a85" providerId="ADAL" clId="{4160D75A-7F48-4BF6-8C6D-F4816D093F8E}" dt="2023-10-30T20:00:30.332" v="1195"/>
        <pc:sldMkLst>
          <pc:docMk/>
          <pc:sldMk cId="3400200766" sldId="285"/>
        </pc:sldMkLst>
      </pc:sldChg>
      <pc:sldChg chg="modTransition">
        <pc:chgData name="Damiaan Peeters" userId="505dfa0a-7974-4c83-9beb-355f1bd60a85" providerId="ADAL" clId="{4160D75A-7F48-4BF6-8C6D-F4816D093F8E}" dt="2023-10-30T20:00:30.332" v="1195"/>
        <pc:sldMkLst>
          <pc:docMk/>
          <pc:sldMk cId="1460798387" sldId="286"/>
        </pc:sldMkLst>
      </pc:sldChg>
      <pc:sldChg chg="modTransition">
        <pc:chgData name="Damiaan Peeters" userId="505dfa0a-7974-4c83-9beb-355f1bd60a85" providerId="ADAL" clId="{4160D75A-7F48-4BF6-8C6D-F4816D093F8E}" dt="2023-10-30T20:00:30.332" v="1195"/>
        <pc:sldMkLst>
          <pc:docMk/>
          <pc:sldMk cId="400010367" sldId="288"/>
        </pc:sldMkLst>
      </pc:sldChg>
      <pc:sldChg chg="modTransition">
        <pc:chgData name="Damiaan Peeters" userId="505dfa0a-7974-4c83-9beb-355f1bd60a85" providerId="ADAL" clId="{4160D75A-7F48-4BF6-8C6D-F4816D093F8E}" dt="2023-10-30T20:00:30.332" v="1195"/>
        <pc:sldMkLst>
          <pc:docMk/>
          <pc:sldMk cId="3453218487" sldId="289"/>
        </pc:sldMkLst>
      </pc:sldChg>
      <pc:sldChg chg="addSp delSp modSp new mod modTransition modAnim modNotesTx">
        <pc:chgData name="Damiaan Peeters" userId="505dfa0a-7974-4c83-9beb-355f1bd60a85" providerId="ADAL" clId="{4160D75A-7F48-4BF6-8C6D-F4816D093F8E}" dt="2023-10-30T20:02:22.048" v="1442" actId="20577"/>
        <pc:sldMkLst>
          <pc:docMk/>
          <pc:sldMk cId="2929614504" sldId="290"/>
        </pc:sldMkLst>
        <pc:spChg chg="mod">
          <ac:chgData name="Damiaan Peeters" userId="505dfa0a-7974-4c83-9beb-355f1bd60a85" providerId="ADAL" clId="{4160D75A-7F48-4BF6-8C6D-F4816D093F8E}" dt="2023-10-26T05:55:23.484" v="55" actId="20577"/>
          <ac:spMkLst>
            <pc:docMk/>
            <pc:sldMk cId="2929614504" sldId="290"/>
            <ac:spMk id="2" creationId="{B3B3E30F-5BE4-DDB3-83EE-F428E61EBEF7}"/>
          </ac:spMkLst>
        </pc:spChg>
        <pc:spChg chg="mod">
          <ac:chgData name="Damiaan Peeters" userId="505dfa0a-7974-4c83-9beb-355f1bd60a85" providerId="ADAL" clId="{4160D75A-7F48-4BF6-8C6D-F4816D093F8E}" dt="2023-10-26T05:59:45.094" v="258" actId="20577"/>
          <ac:spMkLst>
            <pc:docMk/>
            <pc:sldMk cId="2929614504" sldId="290"/>
            <ac:spMk id="3" creationId="{37595756-2F9E-CC84-10F9-2BB7D9F7F307}"/>
          </ac:spMkLst>
        </pc:spChg>
        <pc:picChg chg="add del mod">
          <ac:chgData name="Damiaan Peeters" userId="505dfa0a-7974-4c83-9beb-355f1bd60a85" providerId="ADAL" clId="{4160D75A-7F48-4BF6-8C6D-F4816D093F8E}" dt="2023-10-30T20:00:30.332" v="1195"/>
          <ac:picMkLst>
            <pc:docMk/>
            <pc:sldMk cId="2929614504" sldId="290"/>
            <ac:picMk id="6" creationId="{71CC308A-3925-2D32-E58A-D094228401F1}"/>
          </ac:picMkLst>
        </pc:picChg>
      </pc:sldChg>
      <pc:sldChg chg="modTransition">
        <pc:chgData name="Damiaan Peeters" userId="505dfa0a-7974-4c83-9beb-355f1bd60a85" providerId="ADAL" clId="{4160D75A-7F48-4BF6-8C6D-F4816D093F8E}" dt="2023-10-30T20:00:30.332" v="1195"/>
        <pc:sldMkLst>
          <pc:docMk/>
          <pc:sldMk cId="3616179866" sldId="291"/>
        </pc:sldMkLst>
      </pc:sldChg>
      <pc:sldChg chg="modTransition">
        <pc:chgData name="Damiaan Peeters" userId="505dfa0a-7974-4c83-9beb-355f1bd60a85" providerId="ADAL" clId="{4160D75A-7F48-4BF6-8C6D-F4816D093F8E}" dt="2023-10-30T20:00:30.332" v="1195"/>
        <pc:sldMkLst>
          <pc:docMk/>
          <pc:sldMk cId="666523175" sldId="292"/>
        </pc:sldMkLst>
      </pc:sldChg>
      <pc:sldChg chg="modTransition">
        <pc:chgData name="Damiaan Peeters" userId="505dfa0a-7974-4c83-9beb-355f1bd60a85" providerId="ADAL" clId="{4160D75A-7F48-4BF6-8C6D-F4816D093F8E}" dt="2023-10-30T20:00:30.332" v="1195"/>
        <pc:sldMkLst>
          <pc:docMk/>
          <pc:sldMk cId="2012428339" sldId="293"/>
        </pc:sldMkLst>
      </pc:sldChg>
      <pc:sldChg chg="modTransition">
        <pc:chgData name="Damiaan Peeters" userId="505dfa0a-7974-4c83-9beb-355f1bd60a85" providerId="ADAL" clId="{4160D75A-7F48-4BF6-8C6D-F4816D093F8E}" dt="2023-10-30T20:00:30.332" v="1195"/>
        <pc:sldMkLst>
          <pc:docMk/>
          <pc:sldMk cId="1776434086" sldId="294"/>
        </pc:sldMkLst>
      </pc:sldChg>
      <pc:sldChg chg="modTransition modNotesTx">
        <pc:chgData name="Damiaan Peeters" userId="505dfa0a-7974-4c83-9beb-355f1bd60a85" providerId="ADAL" clId="{4160D75A-7F48-4BF6-8C6D-F4816D093F8E}" dt="2023-10-30T20:24:56.001" v="2382" actId="20577"/>
        <pc:sldMkLst>
          <pc:docMk/>
          <pc:sldMk cId="160670185" sldId="295"/>
        </pc:sldMkLst>
      </pc:sldChg>
      <pc:sldChg chg="modTransition">
        <pc:chgData name="Damiaan Peeters" userId="505dfa0a-7974-4c83-9beb-355f1bd60a85" providerId="ADAL" clId="{4160D75A-7F48-4BF6-8C6D-F4816D093F8E}" dt="2023-10-30T20:00:30.332" v="1195"/>
        <pc:sldMkLst>
          <pc:docMk/>
          <pc:sldMk cId="1241925967" sldId="296"/>
        </pc:sldMkLst>
      </pc:sldChg>
      <pc:sldChg chg="modTransition">
        <pc:chgData name="Damiaan Peeters" userId="505dfa0a-7974-4c83-9beb-355f1bd60a85" providerId="ADAL" clId="{4160D75A-7F48-4BF6-8C6D-F4816D093F8E}" dt="2023-10-30T20:00:30.332" v="1195"/>
        <pc:sldMkLst>
          <pc:docMk/>
          <pc:sldMk cId="2513058701" sldId="297"/>
        </pc:sldMkLst>
      </pc:sldChg>
      <pc:sldChg chg="modTransition">
        <pc:chgData name="Damiaan Peeters" userId="505dfa0a-7974-4c83-9beb-355f1bd60a85" providerId="ADAL" clId="{4160D75A-7F48-4BF6-8C6D-F4816D093F8E}" dt="2023-10-30T20:00:30.332" v="1195"/>
        <pc:sldMkLst>
          <pc:docMk/>
          <pc:sldMk cId="3429586905" sldId="299"/>
        </pc:sldMkLst>
      </pc:sldChg>
      <pc:sldChg chg="modTransition">
        <pc:chgData name="Damiaan Peeters" userId="505dfa0a-7974-4c83-9beb-355f1bd60a85" providerId="ADAL" clId="{4160D75A-7F48-4BF6-8C6D-F4816D093F8E}" dt="2023-10-30T20:00:30.332" v="1195"/>
        <pc:sldMkLst>
          <pc:docMk/>
          <pc:sldMk cId="802820261" sldId="301"/>
        </pc:sldMkLst>
      </pc:sldChg>
      <pc:sldChg chg="modSp mod modTransition">
        <pc:chgData name="Damiaan Peeters" userId="505dfa0a-7974-4c83-9beb-355f1bd60a85" providerId="ADAL" clId="{4160D75A-7F48-4BF6-8C6D-F4816D093F8E}" dt="2023-10-31T21:50:32.193" v="3328" actId="6549"/>
        <pc:sldMkLst>
          <pc:docMk/>
          <pc:sldMk cId="915931996" sldId="304"/>
        </pc:sldMkLst>
        <pc:spChg chg="mod">
          <ac:chgData name="Damiaan Peeters" userId="505dfa0a-7974-4c83-9beb-355f1bd60a85" providerId="ADAL" clId="{4160D75A-7F48-4BF6-8C6D-F4816D093F8E}" dt="2023-10-31T21:50:32.193" v="3328" actId="6549"/>
          <ac:spMkLst>
            <pc:docMk/>
            <pc:sldMk cId="915931996" sldId="304"/>
            <ac:spMk id="2" creationId="{82C9166A-2AA6-3635-83A8-B4ECC1991D9A}"/>
          </ac:spMkLst>
        </pc:spChg>
      </pc:sldChg>
      <pc:sldChg chg="modSp mod modTransition">
        <pc:chgData name="Damiaan Peeters" userId="505dfa0a-7974-4c83-9beb-355f1bd60a85" providerId="ADAL" clId="{4160D75A-7F48-4BF6-8C6D-F4816D093F8E}" dt="2023-10-30T20:00:30.332" v="1195"/>
        <pc:sldMkLst>
          <pc:docMk/>
          <pc:sldMk cId="1567960892" sldId="305"/>
        </pc:sldMkLst>
        <pc:spChg chg="mod">
          <ac:chgData name="Damiaan Peeters" userId="505dfa0a-7974-4c83-9beb-355f1bd60a85" providerId="ADAL" clId="{4160D75A-7F48-4BF6-8C6D-F4816D093F8E}" dt="2023-10-30T06:58:15.331" v="1191" actId="20577"/>
          <ac:spMkLst>
            <pc:docMk/>
            <pc:sldMk cId="1567960892" sldId="305"/>
            <ac:spMk id="3" creationId="{68A91171-1981-4C9C-A587-6C949BE8FD57}"/>
          </ac:spMkLst>
        </pc:spChg>
      </pc:sldChg>
      <pc:sldChg chg="modTransition">
        <pc:chgData name="Damiaan Peeters" userId="505dfa0a-7974-4c83-9beb-355f1bd60a85" providerId="ADAL" clId="{4160D75A-7F48-4BF6-8C6D-F4816D093F8E}" dt="2023-10-30T20:00:30.332" v="1195"/>
        <pc:sldMkLst>
          <pc:docMk/>
          <pc:sldMk cId="403470" sldId="307"/>
        </pc:sldMkLst>
      </pc:sldChg>
      <pc:sldChg chg="modTransition">
        <pc:chgData name="Damiaan Peeters" userId="505dfa0a-7974-4c83-9beb-355f1bd60a85" providerId="ADAL" clId="{4160D75A-7F48-4BF6-8C6D-F4816D093F8E}" dt="2023-10-30T20:00:30.332" v="1195"/>
        <pc:sldMkLst>
          <pc:docMk/>
          <pc:sldMk cId="1982166644" sldId="308"/>
        </pc:sldMkLst>
      </pc:sldChg>
      <pc:sldChg chg="ord modTransition">
        <pc:chgData name="Damiaan Peeters" userId="505dfa0a-7974-4c83-9beb-355f1bd60a85" providerId="ADAL" clId="{4160D75A-7F48-4BF6-8C6D-F4816D093F8E}" dt="2023-10-30T22:35:18.254" v="3025"/>
        <pc:sldMkLst>
          <pc:docMk/>
          <pc:sldMk cId="4167480281" sldId="309"/>
        </pc:sldMkLst>
      </pc:sldChg>
      <pc:sldChg chg="modTransition">
        <pc:chgData name="Damiaan Peeters" userId="505dfa0a-7974-4c83-9beb-355f1bd60a85" providerId="ADAL" clId="{4160D75A-7F48-4BF6-8C6D-F4816D093F8E}" dt="2023-10-30T20:00:30.332" v="1195"/>
        <pc:sldMkLst>
          <pc:docMk/>
          <pc:sldMk cId="947645978" sldId="310"/>
        </pc:sldMkLst>
      </pc:sldChg>
      <pc:sldChg chg="modTransition">
        <pc:chgData name="Damiaan Peeters" userId="505dfa0a-7974-4c83-9beb-355f1bd60a85" providerId="ADAL" clId="{4160D75A-7F48-4BF6-8C6D-F4816D093F8E}" dt="2023-10-30T20:00:30.332" v="1195"/>
        <pc:sldMkLst>
          <pc:docMk/>
          <pc:sldMk cId="1200619932" sldId="311"/>
        </pc:sldMkLst>
      </pc:sldChg>
      <pc:sldChg chg="modTransition">
        <pc:chgData name="Damiaan Peeters" userId="505dfa0a-7974-4c83-9beb-355f1bd60a85" providerId="ADAL" clId="{4160D75A-7F48-4BF6-8C6D-F4816D093F8E}" dt="2023-10-30T20:00:30.332" v="1195"/>
        <pc:sldMkLst>
          <pc:docMk/>
          <pc:sldMk cId="2518924382" sldId="313"/>
        </pc:sldMkLst>
      </pc:sldChg>
      <pc:sldChg chg="modSp mod modTransition modNotesTx">
        <pc:chgData name="Damiaan Peeters" userId="505dfa0a-7974-4c83-9beb-355f1bd60a85" providerId="ADAL" clId="{4160D75A-7F48-4BF6-8C6D-F4816D093F8E}" dt="2023-10-30T21:42:29.066" v="2659"/>
        <pc:sldMkLst>
          <pc:docMk/>
          <pc:sldMk cId="2558256244" sldId="314"/>
        </pc:sldMkLst>
        <pc:spChg chg="mod">
          <ac:chgData name="Damiaan Peeters" userId="505dfa0a-7974-4c83-9beb-355f1bd60a85" providerId="ADAL" clId="{4160D75A-7F48-4BF6-8C6D-F4816D093F8E}" dt="2023-10-30T21:42:29.066" v="2659"/>
          <ac:spMkLst>
            <pc:docMk/>
            <pc:sldMk cId="2558256244" sldId="314"/>
            <ac:spMk id="4" creationId="{9A98C14F-FA06-0898-99CC-7A280D0167D6}"/>
          </ac:spMkLst>
        </pc:spChg>
      </pc:sldChg>
      <pc:sldChg chg="addSp delSp modSp mod modTransition">
        <pc:chgData name="Damiaan Peeters" userId="505dfa0a-7974-4c83-9beb-355f1bd60a85" providerId="ADAL" clId="{4160D75A-7F48-4BF6-8C6D-F4816D093F8E}" dt="2023-10-30T22:07:10.458" v="2895" actId="14100"/>
        <pc:sldMkLst>
          <pc:docMk/>
          <pc:sldMk cId="2154742213" sldId="315"/>
        </pc:sldMkLst>
        <pc:spChg chg="add del mod">
          <ac:chgData name="Damiaan Peeters" userId="505dfa0a-7974-4c83-9beb-355f1bd60a85" providerId="ADAL" clId="{4160D75A-7F48-4BF6-8C6D-F4816D093F8E}" dt="2023-10-30T20:27:05.877" v="2510"/>
          <ac:spMkLst>
            <pc:docMk/>
            <pc:sldMk cId="2154742213" sldId="315"/>
            <ac:spMk id="2" creationId="{0318C7B6-E6FA-772C-B2C6-ACC2EC1D9719}"/>
          </ac:spMkLst>
        </pc:spChg>
        <pc:spChg chg="add del">
          <ac:chgData name="Damiaan Peeters" userId="505dfa0a-7974-4c83-9beb-355f1bd60a85" providerId="ADAL" clId="{4160D75A-7F48-4BF6-8C6D-F4816D093F8E}" dt="2023-10-30T22:00:14.693" v="2661"/>
          <ac:spMkLst>
            <pc:docMk/>
            <pc:sldMk cId="2154742213" sldId="315"/>
            <ac:spMk id="3" creationId="{C11992A8-D4D8-DEEE-45CC-FFCF2275B29F}"/>
          </ac:spMkLst>
        </pc:spChg>
        <pc:spChg chg="add mod">
          <ac:chgData name="Damiaan Peeters" userId="505dfa0a-7974-4c83-9beb-355f1bd60a85" providerId="ADAL" clId="{4160D75A-7F48-4BF6-8C6D-F4816D093F8E}" dt="2023-10-30T22:07:10.458" v="2895" actId="14100"/>
          <ac:spMkLst>
            <pc:docMk/>
            <pc:sldMk cId="2154742213" sldId="315"/>
            <ac:spMk id="4" creationId="{27312A5F-082D-5F9A-E150-45153E109C58}"/>
          </ac:spMkLst>
        </pc:spChg>
        <pc:spChg chg="add del">
          <ac:chgData name="Damiaan Peeters" userId="505dfa0a-7974-4c83-9beb-355f1bd60a85" providerId="ADAL" clId="{4160D75A-7F48-4BF6-8C6D-F4816D093F8E}" dt="2023-10-30T20:27:05.877" v="2510"/>
          <ac:spMkLst>
            <pc:docMk/>
            <pc:sldMk cId="2154742213" sldId="315"/>
            <ac:spMk id="6" creationId="{07A9BC3D-9598-3111-2307-37452C800C93}"/>
          </ac:spMkLst>
        </pc:spChg>
        <pc:spChg chg="add del mod">
          <ac:chgData name="Damiaan Peeters" userId="505dfa0a-7974-4c83-9beb-355f1bd60a85" providerId="ADAL" clId="{4160D75A-7F48-4BF6-8C6D-F4816D093F8E}" dt="2023-10-30T22:05:40.904" v="2835"/>
          <ac:spMkLst>
            <pc:docMk/>
            <pc:sldMk cId="2154742213" sldId="315"/>
            <ac:spMk id="7" creationId="{49CE2D2D-A346-527F-9AC8-3C4540516E90}"/>
          </ac:spMkLst>
        </pc:spChg>
      </pc:sldChg>
      <pc:sldChg chg="modTransition">
        <pc:chgData name="Damiaan Peeters" userId="505dfa0a-7974-4c83-9beb-355f1bd60a85" providerId="ADAL" clId="{4160D75A-7F48-4BF6-8C6D-F4816D093F8E}" dt="2023-10-30T20:00:30.332" v="1195"/>
        <pc:sldMkLst>
          <pc:docMk/>
          <pc:sldMk cId="2285491517" sldId="316"/>
        </pc:sldMkLst>
      </pc:sldChg>
      <pc:sldChg chg="ord modTransition modNotesTx">
        <pc:chgData name="Damiaan Peeters" userId="505dfa0a-7974-4c83-9beb-355f1bd60a85" providerId="ADAL" clId="{4160D75A-7F48-4BF6-8C6D-F4816D093F8E}" dt="2023-10-30T20:26:09.221" v="2508" actId="20577"/>
        <pc:sldMkLst>
          <pc:docMk/>
          <pc:sldMk cId="728932308" sldId="317"/>
        </pc:sldMkLst>
      </pc:sldChg>
      <pc:sldChg chg="ord modTransition modNotesTx">
        <pc:chgData name="Damiaan Peeters" userId="505dfa0a-7974-4c83-9beb-355f1bd60a85" providerId="ADAL" clId="{4160D75A-7F48-4BF6-8C6D-F4816D093F8E}" dt="2023-10-30T20:22:45.483" v="2273" actId="6549"/>
        <pc:sldMkLst>
          <pc:docMk/>
          <pc:sldMk cId="1788098492" sldId="318"/>
        </pc:sldMkLst>
      </pc:sldChg>
      <pc:sldChg chg="del">
        <pc:chgData name="Damiaan Peeters" userId="505dfa0a-7974-4c83-9beb-355f1bd60a85" providerId="ADAL" clId="{4160D75A-7F48-4BF6-8C6D-F4816D093F8E}" dt="2023-10-30T07:16:55.136" v="1192" actId="47"/>
        <pc:sldMkLst>
          <pc:docMk/>
          <pc:sldMk cId="594048781" sldId="321"/>
        </pc:sldMkLst>
      </pc:sldChg>
      <pc:sldChg chg="modSp mod modTransition">
        <pc:chgData name="Damiaan Peeters" userId="505dfa0a-7974-4c83-9beb-355f1bd60a85" providerId="ADAL" clId="{4160D75A-7F48-4BF6-8C6D-F4816D093F8E}" dt="2023-10-30T22:35:30.481" v="3033" actId="20577"/>
        <pc:sldMkLst>
          <pc:docMk/>
          <pc:sldMk cId="4256414345" sldId="322"/>
        </pc:sldMkLst>
        <pc:spChg chg="mod">
          <ac:chgData name="Damiaan Peeters" userId="505dfa0a-7974-4c83-9beb-355f1bd60a85" providerId="ADAL" clId="{4160D75A-7F48-4BF6-8C6D-F4816D093F8E}" dt="2023-10-30T22:35:30.481" v="3033" actId="20577"/>
          <ac:spMkLst>
            <pc:docMk/>
            <pc:sldMk cId="4256414345" sldId="322"/>
            <ac:spMk id="6" creationId="{76C40EE3-D589-DD4A-1089-4EC1212D419D}"/>
          </ac:spMkLst>
        </pc:spChg>
      </pc:sldChg>
      <pc:sldChg chg="addSp delSp modSp new mod modAnim">
        <pc:chgData name="Damiaan Peeters" userId="505dfa0a-7974-4c83-9beb-355f1bd60a85" providerId="ADAL" clId="{4160D75A-7F48-4BF6-8C6D-F4816D093F8E}" dt="2023-10-30T21:04:59.589" v="2583"/>
        <pc:sldMkLst>
          <pc:docMk/>
          <pc:sldMk cId="1368622674" sldId="323"/>
        </pc:sldMkLst>
        <pc:spChg chg="mod">
          <ac:chgData name="Damiaan Peeters" userId="505dfa0a-7974-4c83-9beb-355f1bd60a85" providerId="ADAL" clId="{4160D75A-7F48-4BF6-8C6D-F4816D093F8E}" dt="2023-10-30T21:04:05.074" v="2578" actId="20577"/>
          <ac:spMkLst>
            <pc:docMk/>
            <pc:sldMk cId="1368622674" sldId="323"/>
            <ac:spMk id="2" creationId="{7E19089A-2BF4-6A8D-8533-8BE5D1C16845}"/>
          </ac:spMkLst>
        </pc:spChg>
        <pc:spChg chg="del mod">
          <ac:chgData name="Damiaan Peeters" userId="505dfa0a-7974-4c83-9beb-355f1bd60a85" providerId="ADAL" clId="{4160D75A-7F48-4BF6-8C6D-F4816D093F8E}" dt="2023-10-30T21:01:05.028" v="2533" actId="22"/>
          <ac:spMkLst>
            <pc:docMk/>
            <pc:sldMk cId="1368622674" sldId="323"/>
            <ac:spMk id="3" creationId="{7041DE1C-3D99-5B14-CBC4-93B64AEB1C1A}"/>
          </ac:spMkLst>
        </pc:spChg>
        <pc:spChg chg="add del mod">
          <ac:chgData name="Damiaan Peeters" userId="505dfa0a-7974-4c83-9beb-355f1bd60a85" providerId="ADAL" clId="{4160D75A-7F48-4BF6-8C6D-F4816D093F8E}" dt="2023-10-30T21:01:46.921" v="2536" actId="22"/>
          <ac:spMkLst>
            <pc:docMk/>
            <pc:sldMk cId="1368622674" sldId="323"/>
            <ac:spMk id="7" creationId="{4D1E3E02-2BCC-85E2-43C4-4F7028E2D449}"/>
          </ac:spMkLst>
        </pc:spChg>
        <pc:spChg chg="add del mod">
          <ac:chgData name="Damiaan Peeters" userId="505dfa0a-7974-4c83-9beb-355f1bd60a85" providerId="ADAL" clId="{4160D75A-7F48-4BF6-8C6D-F4816D093F8E}" dt="2023-10-30T21:03:09.126" v="2550" actId="478"/>
          <ac:spMkLst>
            <pc:docMk/>
            <pc:sldMk cId="1368622674" sldId="323"/>
            <ac:spMk id="15" creationId="{287BE489-FDBE-B311-8D89-4C7016D99E3C}"/>
          </ac:spMkLst>
        </pc:spChg>
        <pc:spChg chg="add del">
          <ac:chgData name="Damiaan Peeters" userId="505dfa0a-7974-4c83-9beb-355f1bd60a85" providerId="ADAL" clId="{4160D75A-7F48-4BF6-8C6D-F4816D093F8E}" dt="2023-10-30T21:03:09.126" v="2550" actId="478"/>
          <ac:spMkLst>
            <pc:docMk/>
            <pc:sldMk cId="1368622674" sldId="323"/>
            <ac:spMk id="16" creationId="{7160EDC7-C0FB-E00A-35E4-EFA332B54978}"/>
          </ac:spMkLst>
        </pc:spChg>
        <pc:spChg chg="add mod">
          <ac:chgData name="Damiaan Peeters" userId="505dfa0a-7974-4c83-9beb-355f1bd60a85" providerId="ADAL" clId="{4160D75A-7F48-4BF6-8C6D-F4816D093F8E}" dt="2023-10-30T21:04:24.268" v="2579" actId="2711"/>
          <ac:spMkLst>
            <pc:docMk/>
            <pc:sldMk cId="1368622674" sldId="323"/>
            <ac:spMk id="17" creationId="{2C43B068-797A-AE93-A73E-A6533B038EAA}"/>
          </ac:spMkLst>
        </pc:spChg>
        <pc:picChg chg="add del mod ord">
          <ac:chgData name="Damiaan Peeters" userId="505dfa0a-7974-4c83-9beb-355f1bd60a85" providerId="ADAL" clId="{4160D75A-7F48-4BF6-8C6D-F4816D093F8E}" dt="2023-10-30T21:01:17.233" v="2534" actId="478"/>
          <ac:picMkLst>
            <pc:docMk/>
            <pc:sldMk cId="1368622674" sldId="323"/>
            <ac:picMk id="5" creationId="{61C7E3C4-340C-62D7-0DF8-BDB4AEEA1ADD}"/>
          </ac:picMkLst>
        </pc:picChg>
        <pc:picChg chg="add mod">
          <ac:chgData name="Damiaan Peeters" userId="505dfa0a-7974-4c83-9beb-355f1bd60a85" providerId="ADAL" clId="{4160D75A-7F48-4BF6-8C6D-F4816D093F8E}" dt="2023-10-30T21:03:35.326" v="2562" actId="1076"/>
          <ac:picMkLst>
            <pc:docMk/>
            <pc:sldMk cId="1368622674" sldId="323"/>
            <ac:picMk id="9" creationId="{0F2E3F30-B995-4C62-F706-12FC0F27192A}"/>
          </ac:picMkLst>
        </pc:picChg>
        <pc:picChg chg="add mod ord">
          <ac:chgData name="Damiaan Peeters" userId="505dfa0a-7974-4c83-9beb-355f1bd60a85" providerId="ADAL" clId="{4160D75A-7F48-4BF6-8C6D-F4816D093F8E}" dt="2023-10-30T21:04:43.439" v="2581" actId="1440"/>
          <ac:picMkLst>
            <pc:docMk/>
            <pc:sldMk cId="1368622674" sldId="323"/>
            <ac:picMk id="11" creationId="{A3D24FE3-AD4C-164F-0BA2-CD720EEA869E}"/>
          </ac:picMkLst>
        </pc:picChg>
        <pc:picChg chg="add mod">
          <ac:chgData name="Damiaan Peeters" userId="505dfa0a-7974-4c83-9beb-355f1bd60a85" providerId="ADAL" clId="{4160D75A-7F48-4BF6-8C6D-F4816D093F8E}" dt="2023-10-30T21:04:43.439" v="2581" actId="1440"/>
          <ac:picMkLst>
            <pc:docMk/>
            <pc:sldMk cId="1368622674" sldId="323"/>
            <ac:picMk id="13" creationId="{11A4F235-0525-4D89-A1D4-1940AEC42093}"/>
          </ac:picMkLst>
        </pc:picChg>
      </pc:sldChg>
      <pc:sldChg chg="addSp delSp modSp new mod ord modClrScheme chgLayout">
        <pc:chgData name="Damiaan Peeters" userId="505dfa0a-7974-4c83-9beb-355f1bd60a85" providerId="ADAL" clId="{4160D75A-7F48-4BF6-8C6D-F4816D093F8E}" dt="2023-10-30T22:37:02.643" v="3126" actId="20577"/>
        <pc:sldMkLst>
          <pc:docMk/>
          <pc:sldMk cId="146790997" sldId="324"/>
        </pc:sldMkLst>
        <pc:spChg chg="del mod ord">
          <ac:chgData name="Damiaan Peeters" userId="505dfa0a-7974-4c83-9beb-355f1bd60a85" providerId="ADAL" clId="{4160D75A-7F48-4BF6-8C6D-F4816D093F8E}" dt="2023-10-30T21:10:49.229" v="2596" actId="700"/>
          <ac:spMkLst>
            <pc:docMk/>
            <pc:sldMk cId="146790997" sldId="324"/>
            <ac:spMk id="2" creationId="{3109B060-6EF5-DCF8-1C15-9A821F3EC1CF}"/>
          </ac:spMkLst>
        </pc:spChg>
        <pc:spChg chg="del mod ord">
          <ac:chgData name="Damiaan Peeters" userId="505dfa0a-7974-4c83-9beb-355f1bd60a85" providerId="ADAL" clId="{4160D75A-7F48-4BF6-8C6D-F4816D093F8E}" dt="2023-10-30T21:10:49.229" v="2596" actId="700"/>
          <ac:spMkLst>
            <pc:docMk/>
            <pc:sldMk cId="146790997" sldId="324"/>
            <ac:spMk id="3" creationId="{598C216B-D4F3-6334-7AF2-B34FDA6E30B0}"/>
          </ac:spMkLst>
        </pc:spChg>
        <pc:spChg chg="add mod ord">
          <ac:chgData name="Damiaan Peeters" userId="505dfa0a-7974-4c83-9beb-355f1bd60a85" providerId="ADAL" clId="{4160D75A-7F48-4BF6-8C6D-F4816D093F8E}" dt="2023-10-30T22:37:02.643" v="3126" actId="20577"/>
          <ac:spMkLst>
            <pc:docMk/>
            <pc:sldMk cId="146790997" sldId="324"/>
            <ac:spMk id="4" creationId="{60E61B1C-6EBF-EA5E-7806-EADAC4E92362}"/>
          </ac:spMkLst>
        </pc:spChg>
        <pc:spChg chg="add mod ord">
          <ac:chgData name="Damiaan Peeters" userId="505dfa0a-7974-4c83-9beb-355f1bd60a85" providerId="ADAL" clId="{4160D75A-7F48-4BF6-8C6D-F4816D093F8E}" dt="2023-10-30T22:36:35.190" v="3078" actId="20577"/>
          <ac:spMkLst>
            <pc:docMk/>
            <pc:sldMk cId="146790997" sldId="324"/>
            <ac:spMk id="5" creationId="{0E3641B1-FA46-7B4C-F7F1-AA5ECBC4E001}"/>
          </ac:spMkLst>
        </pc:spChg>
      </pc:sldChg>
      <pc:sldChg chg="addSp modSp new mod">
        <pc:chgData name="Damiaan Peeters" userId="505dfa0a-7974-4c83-9beb-355f1bd60a85" providerId="ADAL" clId="{4160D75A-7F48-4BF6-8C6D-F4816D093F8E}" dt="2023-10-30T22:08:10.291" v="2933" actId="20577"/>
        <pc:sldMkLst>
          <pc:docMk/>
          <pc:sldMk cId="74589685" sldId="325"/>
        </pc:sldMkLst>
        <pc:spChg chg="mod">
          <ac:chgData name="Damiaan Peeters" userId="505dfa0a-7974-4c83-9beb-355f1bd60a85" providerId="ADAL" clId="{4160D75A-7F48-4BF6-8C6D-F4816D093F8E}" dt="2023-10-30T22:08:10.291" v="2933" actId="20577"/>
          <ac:spMkLst>
            <pc:docMk/>
            <pc:sldMk cId="74589685" sldId="325"/>
            <ac:spMk id="2" creationId="{502B9782-08DB-7BF2-FE6B-0D12F32D7F69}"/>
          </ac:spMkLst>
        </pc:spChg>
        <pc:spChg chg="add mod">
          <ac:chgData name="Damiaan Peeters" userId="505dfa0a-7974-4c83-9beb-355f1bd60a85" providerId="ADAL" clId="{4160D75A-7F48-4BF6-8C6D-F4816D093F8E}" dt="2023-10-30T22:07:58.326" v="2905" actId="1076"/>
          <ac:spMkLst>
            <pc:docMk/>
            <pc:sldMk cId="74589685" sldId="325"/>
            <ac:spMk id="4" creationId="{48924A28-20D0-6BBD-BE2E-C5B687162DD1}"/>
          </ac:spMkLst>
        </pc:spChg>
        <pc:spChg chg="add mod">
          <ac:chgData name="Damiaan Peeters" userId="505dfa0a-7974-4c83-9beb-355f1bd60a85" providerId="ADAL" clId="{4160D75A-7F48-4BF6-8C6D-F4816D093F8E}" dt="2023-10-30T22:08:04.506" v="2907" actId="1076"/>
          <ac:spMkLst>
            <pc:docMk/>
            <pc:sldMk cId="74589685" sldId="325"/>
            <ac:spMk id="5" creationId="{CF06144A-FDD7-5D93-5387-81694123BB1F}"/>
          </ac:spMkLst>
        </pc:spChg>
      </pc:sldChg>
    </pc:docChg>
  </pc:docChgLst>
  <pc:docChgLst>
    <pc:chgData name="Damiaan Peeters" userId="505dfa0a-7974-4c83-9beb-355f1bd60a85" providerId="ADAL" clId="{9349FF64-8308-46E5-B9E6-24F4C924D8B5}"/>
    <pc:docChg chg="undo redo custSel addSld delSld modSld sldOrd modMainMaster addSection delSection modSection">
      <pc:chgData name="Damiaan Peeters" userId="505dfa0a-7974-4c83-9beb-355f1bd60a85" providerId="ADAL" clId="{9349FF64-8308-46E5-B9E6-24F4C924D8B5}" dt="2023-10-29T09:53:49.503" v="3863" actId="700"/>
      <pc:docMkLst>
        <pc:docMk/>
      </pc:docMkLst>
      <pc:sldChg chg="addSp delSp modSp new mod setBg setClrOvrMap delDesignElem">
        <pc:chgData name="Damiaan Peeters" userId="505dfa0a-7974-4c83-9beb-355f1bd60a85" providerId="ADAL" clId="{9349FF64-8308-46E5-B9E6-24F4C924D8B5}" dt="2023-10-27T17:13:10.479" v="1472" actId="26606"/>
        <pc:sldMkLst>
          <pc:docMk/>
          <pc:sldMk cId="4292260428" sldId="256"/>
        </pc:sldMkLst>
        <pc:spChg chg="mod">
          <ac:chgData name="Damiaan Peeters" userId="505dfa0a-7974-4c83-9beb-355f1bd60a85" providerId="ADAL" clId="{9349FF64-8308-46E5-B9E6-24F4C924D8B5}" dt="2023-10-27T17:13:10.479" v="1472" actId="26606"/>
          <ac:spMkLst>
            <pc:docMk/>
            <pc:sldMk cId="4292260428" sldId="256"/>
            <ac:spMk id="2" creationId="{16989B02-9CFC-2A62-8E2A-653660C7335F}"/>
          </ac:spMkLst>
        </pc:spChg>
        <pc:spChg chg="mod">
          <ac:chgData name="Damiaan Peeters" userId="505dfa0a-7974-4c83-9beb-355f1bd60a85" providerId="ADAL" clId="{9349FF64-8308-46E5-B9E6-24F4C924D8B5}" dt="2023-10-27T17:13:10.479" v="1472" actId="26606"/>
          <ac:spMkLst>
            <pc:docMk/>
            <pc:sldMk cId="4292260428" sldId="256"/>
            <ac:spMk id="3" creationId="{4800BF67-165F-3CF1-E975-9A0842F44028}"/>
          </ac:spMkLst>
        </pc:spChg>
        <pc:spChg chg="add del">
          <ac:chgData name="Damiaan Peeters" userId="505dfa0a-7974-4c83-9beb-355f1bd60a85" providerId="ADAL" clId="{9349FF64-8308-46E5-B9E6-24F4C924D8B5}" dt="2023-10-24T20:50:37.675" v="545" actId="26606"/>
          <ac:spMkLst>
            <pc:docMk/>
            <pc:sldMk cId="4292260428" sldId="256"/>
            <ac:spMk id="10" creationId="{5A59F003-E00A-43F9-91DC-CC54E3B87466}"/>
          </ac:spMkLst>
        </pc:spChg>
        <pc:spChg chg="add del">
          <ac:chgData name="Damiaan Peeters" userId="505dfa0a-7974-4c83-9beb-355f1bd60a85" providerId="ADAL" clId="{9349FF64-8308-46E5-B9E6-24F4C924D8B5}" dt="2023-10-24T20:50:37.675" v="545" actId="26606"/>
          <ac:spMkLst>
            <pc:docMk/>
            <pc:sldMk cId="4292260428" sldId="256"/>
            <ac:spMk id="12" creationId="{D74A4382-E3AD-430A-9A1F-DFA3E0E77A7D}"/>
          </ac:spMkLst>
        </pc:spChg>
        <pc:spChg chg="add del">
          <ac:chgData name="Damiaan Peeters" userId="505dfa0a-7974-4c83-9beb-355f1bd60a85" providerId="ADAL" clId="{9349FF64-8308-46E5-B9E6-24F4C924D8B5}" dt="2023-10-24T20:50:37.675" v="545" actId="26606"/>
          <ac:spMkLst>
            <pc:docMk/>
            <pc:sldMk cId="4292260428" sldId="256"/>
            <ac:spMk id="14" creationId="{79F40191-0F44-4FD1-82CC-ACB507C14BE6}"/>
          </ac:spMkLst>
        </pc:spChg>
        <pc:spChg chg="add del">
          <ac:chgData name="Damiaan Peeters" userId="505dfa0a-7974-4c83-9beb-355f1bd60a85" providerId="ADAL" clId="{9349FF64-8308-46E5-B9E6-24F4C924D8B5}" dt="2023-10-24T20:50:37.527" v="544" actId="26606"/>
          <ac:spMkLst>
            <pc:docMk/>
            <pc:sldMk cId="4292260428" sldId="256"/>
            <ac:spMk id="19" creationId="{71B2258F-86CA-4D4D-8270-BC05FCDEBFB3}"/>
          </ac:spMkLst>
        </pc:spChg>
        <pc:spChg chg="add del">
          <ac:chgData name="Damiaan Peeters" userId="505dfa0a-7974-4c83-9beb-355f1bd60a85" providerId="ADAL" clId="{9349FF64-8308-46E5-B9E6-24F4C924D8B5}" dt="2023-10-27T17:13:10.479" v="1472" actId="26606"/>
          <ac:spMkLst>
            <pc:docMk/>
            <pc:sldMk cId="4292260428" sldId="256"/>
            <ac:spMk id="21" creationId="{9F6380B4-6A1C-481E-8408-B4E6C75B9B81}"/>
          </ac:spMkLst>
        </pc:spChg>
        <pc:spChg chg="add del">
          <ac:chgData name="Damiaan Peeters" userId="505dfa0a-7974-4c83-9beb-355f1bd60a85" providerId="ADAL" clId="{9349FF64-8308-46E5-B9E6-24F4C924D8B5}" dt="2023-10-27T17:13:10.479" v="1472" actId="26606"/>
          <ac:spMkLst>
            <pc:docMk/>
            <pc:sldMk cId="4292260428" sldId="256"/>
            <ac:spMk id="22" creationId="{657F69E0-C4B0-4BEC-A689-4F8D877F05D4}"/>
          </ac:spMkLst>
        </pc:spChg>
        <pc:spChg chg="add del">
          <ac:chgData name="Damiaan Peeters" userId="505dfa0a-7974-4c83-9beb-355f1bd60a85" providerId="ADAL" clId="{9349FF64-8308-46E5-B9E6-24F4C924D8B5}" dt="2023-10-27T17:12:56.871" v="1465" actId="26606"/>
          <ac:spMkLst>
            <pc:docMk/>
            <pc:sldMk cId="4292260428" sldId="256"/>
            <ac:spMk id="27" creationId="{657F69E0-C4B0-4BEC-A689-4F8D877F05D4}"/>
          </ac:spMkLst>
        </pc:spChg>
        <pc:spChg chg="add del">
          <ac:chgData name="Damiaan Peeters" userId="505dfa0a-7974-4c83-9beb-355f1bd60a85" providerId="ADAL" clId="{9349FF64-8308-46E5-B9E6-24F4C924D8B5}" dt="2023-10-27T17:12:56.871" v="1465" actId="26606"/>
          <ac:spMkLst>
            <pc:docMk/>
            <pc:sldMk cId="4292260428" sldId="256"/>
            <ac:spMk id="29" creationId="{9F6380B4-6A1C-481E-8408-B4E6C75B9B81}"/>
          </ac:spMkLst>
        </pc:spChg>
        <pc:spChg chg="add del">
          <ac:chgData name="Damiaan Peeters" userId="505dfa0a-7974-4c83-9beb-355f1bd60a85" providerId="ADAL" clId="{9349FF64-8308-46E5-B9E6-24F4C924D8B5}" dt="2023-10-27T17:12:58.036" v="1467" actId="26606"/>
          <ac:spMkLst>
            <pc:docMk/>
            <pc:sldMk cId="4292260428" sldId="256"/>
            <ac:spMk id="31" creationId="{AF2F604E-43BE-4DC3-B983-E071523364F8}"/>
          </ac:spMkLst>
        </pc:spChg>
        <pc:spChg chg="add del">
          <ac:chgData name="Damiaan Peeters" userId="505dfa0a-7974-4c83-9beb-355f1bd60a85" providerId="ADAL" clId="{9349FF64-8308-46E5-B9E6-24F4C924D8B5}" dt="2023-10-27T17:12:58.036" v="1467" actId="26606"/>
          <ac:spMkLst>
            <pc:docMk/>
            <pc:sldMk cId="4292260428" sldId="256"/>
            <ac:spMk id="32" creationId="{E91DC736-0EF8-4F87-9146-EBF1D2EE4D3D}"/>
          </ac:spMkLst>
        </pc:spChg>
        <pc:spChg chg="add del">
          <ac:chgData name="Damiaan Peeters" userId="505dfa0a-7974-4c83-9beb-355f1bd60a85" providerId="ADAL" clId="{9349FF64-8308-46E5-B9E6-24F4C924D8B5}" dt="2023-10-27T17:12:58.036" v="1467" actId="26606"/>
          <ac:spMkLst>
            <pc:docMk/>
            <pc:sldMk cId="4292260428" sldId="256"/>
            <ac:spMk id="33" creationId="{08C9B587-E65E-4B52-B37C-ABEBB6E87928}"/>
          </ac:spMkLst>
        </pc:spChg>
        <pc:spChg chg="add del">
          <ac:chgData name="Damiaan Peeters" userId="505dfa0a-7974-4c83-9beb-355f1bd60a85" providerId="ADAL" clId="{9349FF64-8308-46E5-B9E6-24F4C924D8B5}" dt="2023-10-27T17:12:58.036" v="1467" actId="26606"/>
          <ac:spMkLst>
            <pc:docMk/>
            <pc:sldMk cId="4292260428" sldId="256"/>
            <ac:spMk id="34" creationId="{097CD68E-23E3-4007-8847-CD0944C4F7BE}"/>
          </ac:spMkLst>
        </pc:spChg>
        <pc:spChg chg="add del">
          <ac:chgData name="Damiaan Peeters" userId="505dfa0a-7974-4c83-9beb-355f1bd60a85" providerId="ADAL" clId="{9349FF64-8308-46E5-B9E6-24F4C924D8B5}" dt="2023-10-27T17:13:04.018" v="1469" actId="26606"/>
          <ac:spMkLst>
            <pc:docMk/>
            <pc:sldMk cId="4292260428" sldId="256"/>
            <ac:spMk id="36" creationId="{5A59F003-E00A-43F9-91DC-CC54E3B87466}"/>
          </ac:spMkLst>
        </pc:spChg>
        <pc:spChg chg="add del">
          <ac:chgData name="Damiaan Peeters" userId="505dfa0a-7974-4c83-9beb-355f1bd60a85" providerId="ADAL" clId="{9349FF64-8308-46E5-B9E6-24F4C924D8B5}" dt="2023-10-27T17:13:04.018" v="1469" actId="26606"/>
          <ac:spMkLst>
            <pc:docMk/>
            <pc:sldMk cId="4292260428" sldId="256"/>
            <ac:spMk id="37" creationId="{D74A4382-E3AD-430A-9A1F-DFA3E0E77A7D}"/>
          </ac:spMkLst>
        </pc:spChg>
        <pc:spChg chg="add del">
          <ac:chgData name="Damiaan Peeters" userId="505dfa0a-7974-4c83-9beb-355f1bd60a85" providerId="ADAL" clId="{9349FF64-8308-46E5-B9E6-24F4C924D8B5}" dt="2023-10-27T17:13:04.018" v="1469" actId="26606"/>
          <ac:spMkLst>
            <pc:docMk/>
            <pc:sldMk cId="4292260428" sldId="256"/>
            <ac:spMk id="38" creationId="{79F40191-0F44-4FD1-82CC-ACB507C14BE6}"/>
          </ac:spMkLst>
        </pc:spChg>
        <pc:spChg chg="add del">
          <ac:chgData name="Damiaan Peeters" userId="505dfa0a-7974-4c83-9beb-355f1bd60a85" providerId="ADAL" clId="{9349FF64-8308-46E5-B9E6-24F4C924D8B5}" dt="2023-10-27T17:13:10.338" v="1471" actId="26606"/>
          <ac:spMkLst>
            <pc:docMk/>
            <pc:sldMk cId="4292260428" sldId="256"/>
            <ac:spMk id="40" creationId="{E91DC736-0EF8-4F87-9146-EBF1D2EE4D3D}"/>
          </ac:spMkLst>
        </pc:spChg>
        <pc:spChg chg="add del">
          <ac:chgData name="Damiaan Peeters" userId="505dfa0a-7974-4c83-9beb-355f1bd60a85" providerId="ADAL" clId="{9349FF64-8308-46E5-B9E6-24F4C924D8B5}" dt="2023-10-27T17:13:10.338" v="1471" actId="26606"/>
          <ac:spMkLst>
            <pc:docMk/>
            <pc:sldMk cId="4292260428" sldId="256"/>
            <ac:spMk id="41" creationId="{097CD68E-23E3-4007-8847-CD0944C4F7BE}"/>
          </ac:spMkLst>
        </pc:spChg>
        <pc:spChg chg="add del">
          <ac:chgData name="Damiaan Peeters" userId="505dfa0a-7974-4c83-9beb-355f1bd60a85" providerId="ADAL" clId="{9349FF64-8308-46E5-B9E6-24F4C924D8B5}" dt="2023-10-27T17:13:10.338" v="1471" actId="26606"/>
          <ac:spMkLst>
            <pc:docMk/>
            <pc:sldMk cId="4292260428" sldId="256"/>
            <ac:spMk id="42" creationId="{AF2F604E-43BE-4DC3-B983-E071523364F8}"/>
          </ac:spMkLst>
        </pc:spChg>
        <pc:spChg chg="add del">
          <ac:chgData name="Damiaan Peeters" userId="505dfa0a-7974-4c83-9beb-355f1bd60a85" providerId="ADAL" clId="{9349FF64-8308-46E5-B9E6-24F4C924D8B5}" dt="2023-10-27T17:13:10.338" v="1471" actId="26606"/>
          <ac:spMkLst>
            <pc:docMk/>
            <pc:sldMk cId="4292260428" sldId="256"/>
            <ac:spMk id="43" creationId="{08C9B587-E65E-4B52-B37C-ABEBB6E87928}"/>
          </ac:spMkLst>
        </pc:spChg>
        <pc:spChg chg="add">
          <ac:chgData name="Damiaan Peeters" userId="505dfa0a-7974-4c83-9beb-355f1bd60a85" providerId="ADAL" clId="{9349FF64-8308-46E5-B9E6-24F4C924D8B5}" dt="2023-10-27T17:13:10.479" v="1472" actId="26606"/>
          <ac:spMkLst>
            <pc:docMk/>
            <pc:sldMk cId="4292260428" sldId="256"/>
            <ac:spMk id="45" creationId="{06DA9DF9-31F7-4056-B42E-878CC92417B8}"/>
          </ac:spMkLst>
        </pc:spChg>
        <pc:picChg chg="add mod ord">
          <ac:chgData name="Damiaan Peeters" userId="505dfa0a-7974-4c83-9beb-355f1bd60a85" providerId="ADAL" clId="{9349FF64-8308-46E5-B9E6-24F4C924D8B5}" dt="2023-10-27T17:13:10.479" v="1472" actId="26606"/>
          <ac:picMkLst>
            <pc:docMk/>
            <pc:sldMk cId="4292260428" sldId="256"/>
            <ac:picMk id="5" creationId="{5EFD1D15-C29C-4E74-6971-5510D2A47518}"/>
          </ac:picMkLst>
        </pc:picChg>
      </pc:sldChg>
      <pc:sldChg chg="addSp delSp modSp add mod modClrScheme chgLayout">
        <pc:chgData name="Damiaan Peeters" userId="505dfa0a-7974-4c83-9beb-355f1bd60a85" providerId="ADAL" clId="{9349FF64-8308-46E5-B9E6-24F4C924D8B5}" dt="2023-10-25T19:18:29.747" v="683"/>
        <pc:sldMkLst>
          <pc:docMk/>
          <pc:sldMk cId="3309104461" sldId="257"/>
        </pc:sldMkLst>
        <pc:spChg chg="mod ord">
          <ac:chgData name="Damiaan Peeters" userId="505dfa0a-7974-4c83-9beb-355f1bd60a85" providerId="ADAL" clId="{9349FF64-8308-46E5-B9E6-24F4C924D8B5}" dt="2023-10-25T19:18:29.747" v="683"/>
          <ac:spMkLst>
            <pc:docMk/>
            <pc:sldMk cId="3309104461" sldId="257"/>
            <ac:spMk id="2" creationId="{78EC1353-BC2C-0C64-305B-BDA035B34949}"/>
          </ac:spMkLst>
        </pc:spChg>
        <pc:spChg chg="del mod ord">
          <ac:chgData name="Damiaan Peeters" userId="505dfa0a-7974-4c83-9beb-355f1bd60a85" providerId="ADAL" clId="{9349FF64-8308-46E5-B9E6-24F4C924D8B5}" dt="2023-10-24T20:37:34.805" v="490" actId="700"/>
          <ac:spMkLst>
            <pc:docMk/>
            <pc:sldMk cId="3309104461" sldId="257"/>
            <ac:spMk id="3" creationId="{65929631-DC41-7D2F-EAEF-B7AE43C84534}"/>
          </ac:spMkLst>
        </pc:spChg>
        <pc:spChg chg="add mod ord">
          <ac:chgData name="Damiaan Peeters" userId="505dfa0a-7974-4c83-9beb-355f1bd60a85" providerId="ADAL" clId="{9349FF64-8308-46E5-B9E6-24F4C924D8B5}" dt="2023-10-25T19:18:29.747" v="683"/>
          <ac:spMkLst>
            <pc:docMk/>
            <pc:sldMk cId="3309104461" sldId="257"/>
            <ac:spMk id="4" creationId="{BA74090D-5A12-F66A-6AB1-254F35BF96F8}"/>
          </ac:spMkLst>
        </pc:spChg>
        <pc:picChg chg="add mod">
          <ac:chgData name="Damiaan Peeters" userId="505dfa0a-7974-4c83-9beb-355f1bd60a85" providerId="ADAL" clId="{9349FF64-8308-46E5-B9E6-24F4C924D8B5}" dt="2023-10-24T20:44:23.435" v="510" actId="962"/>
          <ac:picMkLst>
            <pc:docMk/>
            <pc:sldMk cId="3309104461" sldId="257"/>
            <ac:picMk id="6" creationId="{325C5B32-2943-64F7-10ED-D9DC056558CE}"/>
          </ac:picMkLst>
        </pc:picChg>
      </pc:sldChg>
      <pc:sldChg chg="addSp delSp modSp add mod modNotesTx">
        <pc:chgData name="Damiaan Peeters" userId="505dfa0a-7974-4c83-9beb-355f1bd60a85" providerId="ADAL" clId="{9349FF64-8308-46E5-B9E6-24F4C924D8B5}" dt="2023-10-25T19:18:29.747" v="683"/>
        <pc:sldMkLst>
          <pc:docMk/>
          <pc:sldMk cId="1048736259" sldId="258"/>
        </pc:sldMkLst>
        <pc:spChg chg="mod">
          <ac:chgData name="Damiaan Peeters" userId="505dfa0a-7974-4c83-9beb-355f1bd60a85" providerId="ADAL" clId="{9349FF64-8308-46E5-B9E6-24F4C924D8B5}" dt="2023-10-25T19:18:29.747" v="683"/>
          <ac:spMkLst>
            <pc:docMk/>
            <pc:sldMk cId="1048736259" sldId="258"/>
            <ac:spMk id="2" creationId="{F28B2249-8915-1007-20B9-D8A7A7EC9873}"/>
          </ac:spMkLst>
        </pc:spChg>
        <pc:spChg chg="del">
          <ac:chgData name="Damiaan Peeters" userId="505dfa0a-7974-4c83-9beb-355f1bd60a85" providerId="ADAL" clId="{9349FF64-8308-46E5-B9E6-24F4C924D8B5}" dt="2023-10-24T16:45:01.155" v="66"/>
          <ac:spMkLst>
            <pc:docMk/>
            <pc:sldMk cId="1048736259" sldId="258"/>
            <ac:spMk id="3" creationId="{A6E537E4-3106-DB2F-D526-4327D914C869}"/>
          </ac:spMkLst>
        </pc:spChg>
        <pc:picChg chg="add mod modCrop">
          <ac:chgData name="Damiaan Peeters" userId="505dfa0a-7974-4c83-9beb-355f1bd60a85" providerId="ADAL" clId="{9349FF64-8308-46E5-B9E6-24F4C924D8B5}" dt="2023-10-24T20:52:53.212" v="557" actId="732"/>
          <ac:picMkLst>
            <pc:docMk/>
            <pc:sldMk cId="1048736259" sldId="258"/>
            <ac:picMk id="5" creationId="{13B1087A-8A06-DAD4-7F73-79223AB502F6}"/>
          </ac:picMkLst>
        </pc:picChg>
      </pc:sldChg>
      <pc:sldChg chg="modSp add del">
        <pc:chgData name="Damiaan Peeters" userId="505dfa0a-7974-4c83-9beb-355f1bd60a85" providerId="ADAL" clId="{9349FF64-8308-46E5-B9E6-24F4C924D8B5}" dt="2023-10-24T16:52:16.823" v="68" actId="2696"/>
        <pc:sldMkLst>
          <pc:docMk/>
          <pc:sldMk cId="2047860093" sldId="259"/>
        </pc:sldMkLst>
        <pc:spChg chg="mod">
          <ac:chgData name="Damiaan Peeters" userId="505dfa0a-7974-4c83-9beb-355f1bd60a85" providerId="ADAL" clId="{9349FF64-8308-46E5-B9E6-24F4C924D8B5}" dt="2023-10-24T16:52:15.405" v="67"/>
          <ac:spMkLst>
            <pc:docMk/>
            <pc:sldMk cId="2047860093" sldId="259"/>
            <ac:spMk id="2" creationId="{7285C480-3CCE-10AA-A4D5-A3CBADA42FA0}"/>
          </ac:spMkLst>
        </pc:spChg>
      </pc:sldChg>
      <pc:sldChg chg="addSp delSp modSp add mod">
        <pc:chgData name="Damiaan Peeters" userId="505dfa0a-7974-4c83-9beb-355f1bd60a85" providerId="ADAL" clId="{9349FF64-8308-46E5-B9E6-24F4C924D8B5}" dt="2023-10-25T19:18:29.747" v="683"/>
        <pc:sldMkLst>
          <pc:docMk/>
          <pc:sldMk cId="2117794378" sldId="259"/>
        </pc:sldMkLst>
        <pc:spChg chg="mod">
          <ac:chgData name="Damiaan Peeters" userId="505dfa0a-7974-4c83-9beb-355f1bd60a85" providerId="ADAL" clId="{9349FF64-8308-46E5-B9E6-24F4C924D8B5}" dt="2023-10-25T19:18:29.747" v="683"/>
          <ac:spMkLst>
            <pc:docMk/>
            <pc:sldMk cId="2117794378" sldId="259"/>
            <ac:spMk id="2" creationId="{5EFC3C45-B427-A275-04C9-0759A79550CC}"/>
          </ac:spMkLst>
        </pc:spChg>
        <pc:spChg chg="del">
          <ac:chgData name="Damiaan Peeters" userId="505dfa0a-7974-4c83-9beb-355f1bd60a85" providerId="ADAL" clId="{9349FF64-8308-46E5-B9E6-24F4C924D8B5}" dt="2023-10-24T16:52:26.864" v="81" actId="22"/>
          <ac:spMkLst>
            <pc:docMk/>
            <pc:sldMk cId="2117794378" sldId="259"/>
            <ac:spMk id="3" creationId="{313BED30-3D15-FD07-53CE-58246E6D0BB4}"/>
          </ac:spMkLst>
        </pc:spChg>
        <pc:spChg chg="add del mod">
          <ac:chgData name="Damiaan Peeters" userId="505dfa0a-7974-4c83-9beb-355f1bd60a85" providerId="ADAL" clId="{9349FF64-8308-46E5-B9E6-24F4C924D8B5}" dt="2023-10-24T18:27:36.288" v="90" actId="22"/>
          <ac:spMkLst>
            <pc:docMk/>
            <pc:sldMk cId="2117794378" sldId="259"/>
            <ac:spMk id="6" creationId="{960A3C30-CF84-0E09-5BBC-D4779EAC4FF6}"/>
          </ac:spMkLst>
        </pc:spChg>
        <pc:picChg chg="add del mod ord">
          <ac:chgData name="Damiaan Peeters" userId="505dfa0a-7974-4c83-9beb-355f1bd60a85" providerId="ADAL" clId="{9349FF64-8308-46E5-B9E6-24F4C924D8B5}" dt="2023-10-24T18:27:33.814" v="89" actId="478"/>
          <ac:picMkLst>
            <pc:docMk/>
            <pc:sldMk cId="2117794378" sldId="259"/>
            <ac:picMk id="5" creationId="{00FE6320-71DD-D3CE-81A3-219AB1D4CAC4}"/>
          </ac:picMkLst>
        </pc:picChg>
        <pc:picChg chg="add mod ord">
          <ac:chgData name="Damiaan Peeters" userId="505dfa0a-7974-4c83-9beb-355f1bd60a85" providerId="ADAL" clId="{9349FF64-8308-46E5-B9E6-24F4C924D8B5}" dt="2023-10-25T19:18:29.747" v="683"/>
          <ac:picMkLst>
            <pc:docMk/>
            <pc:sldMk cId="2117794378" sldId="259"/>
            <ac:picMk id="8" creationId="{789134EB-56C6-BF7D-5309-0F1B5D641451}"/>
          </ac:picMkLst>
        </pc:picChg>
      </pc:sldChg>
      <pc:sldChg chg="addSp delSp modSp add mod">
        <pc:chgData name="Damiaan Peeters" userId="505dfa0a-7974-4c83-9beb-355f1bd60a85" providerId="ADAL" clId="{9349FF64-8308-46E5-B9E6-24F4C924D8B5}" dt="2023-10-25T19:18:29.747" v="683"/>
        <pc:sldMkLst>
          <pc:docMk/>
          <pc:sldMk cId="992471310" sldId="260"/>
        </pc:sldMkLst>
        <pc:spChg chg="mod">
          <ac:chgData name="Damiaan Peeters" userId="505dfa0a-7974-4c83-9beb-355f1bd60a85" providerId="ADAL" clId="{9349FF64-8308-46E5-B9E6-24F4C924D8B5}" dt="2023-10-25T19:18:29.747" v="683"/>
          <ac:spMkLst>
            <pc:docMk/>
            <pc:sldMk cId="992471310" sldId="260"/>
            <ac:spMk id="2" creationId="{A8FEDAF1-F121-893F-B157-DBCE84DB907B}"/>
          </ac:spMkLst>
        </pc:spChg>
        <pc:spChg chg="del">
          <ac:chgData name="Damiaan Peeters" userId="505dfa0a-7974-4c83-9beb-355f1bd60a85" providerId="ADAL" clId="{9349FF64-8308-46E5-B9E6-24F4C924D8B5}" dt="2023-10-24T18:26:12.753" v="84" actId="22"/>
          <ac:spMkLst>
            <pc:docMk/>
            <pc:sldMk cId="992471310" sldId="260"/>
            <ac:spMk id="3" creationId="{A9D04C7D-7E48-6232-CE79-00A079B9FB53}"/>
          </ac:spMkLst>
        </pc:spChg>
        <pc:spChg chg="add del mod">
          <ac:chgData name="Damiaan Peeters" userId="505dfa0a-7974-4c83-9beb-355f1bd60a85" providerId="ADAL" clId="{9349FF64-8308-46E5-B9E6-24F4C924D8B5}" dt="2023-10-24T18:26:30.025" v="86" actId="22"/>
          <ac:spMkLst>
            <pc:docMk/>
            <pc:sldMk cId="992471310" sldId="260"/>
            <ac:spMk id="6" creationId="{8C5F33CB-1BDE-2F22-3926-EFEAD4B2DF6C}"/>
          </ac:spMkLst>
        </pc:spChg>
        <pc:picChg chg="add del mod ord">
          <ac:chgData name="Damiaan Peeters" userId="505dfa0a-7974-4c83-9beb-355f1bd60a85" providerId="ADAL" clId="{9349FF64-8308-46E5-B9E6-24F4C924D8B5}" dt="2023-10-24T18:26:27.410" v="85" actId="478"/>
          <ac:picMkLst>
            <pc:docMk/>
            <pc:sldMk cId="992471310" sldId="260"/>
            <ac:picMk id="5" creationId="{2D3A6DFF-7DBD-5BE4-1AD6-29852B690BD1}"/>
          </ac:picMkLst>
        </pc:picChg>
        <pc:picChg chg="add mod ord">
          <ac:chgData name="Damiaan Peeters" userId="505dfa0a-7974-4c83-9beb-355f1bd60a85" providerId="ADAL" clId="{9349FF64-8308-46E5-B9E6-24F4C924D8B5}" dt="2023-10-25T19:18:29.747" v="683"/>
          <ac:picMkLst>
            <pc:docMk/>
            <pc:sldMk cId="992471310" sldId="260"/>
            <ac:picMk id="8" creationId="{0393D102-15DF-C685-F92B-733D93EDE66A}"/>
          </ac:picMkLst>
        </pc:picChg>
      </pc:sldChg>
      <pc:sldChg chg="modSp add del">
        <pc:chgData name="Damiaan Peeters" userId="505dfa0a-7974-4c83-9beb-355f1bd60a85" providerId="ADAL" clId="{9349FF64-8308-46E5-B9E6-24F4C924D8B5}" dt="2023-10-24T16:52:21.620" v="79" actId="2696"/>
        <pc:sldMkLst>
          <pc:docMk/>
          <pc:sldMk cId="3370116134" sldId="260"/>
        </pc:sldMkLst>
        <pc:spChg chg="mod">
          <ac:chgData name="Damiaan Peeters" userId="505dfa0a-7974-4c83-9beb-355f1bd60a85" providerId="ADAL" clId="{9349FF64-8308-46E5-B9E6-24F4C924D8B5}" dt="2023-10-24T16:52:20.128" v="78"/>
          <ac:spMkLst>
            <pc:docMk/>
            <pc:sldMk cId="3370116134" sldId="260"/>
            <ac:spMk id="2" creationId="{EAA311B0-308B-A114-4E5A-D5DAB8CEBA3C}"/>
          </ac:spMkLst>
        </pc:spChg>
      </pc:sldChg>
      <pc:sldChg chg="addSp delSp modSp new mod">
        <pc:chgData name="Damiaan Peeters" userId="505dfa0a-7974-4c83-9beb-355f1bd60a85" providerId="ADAL" clId="{9349FF64-8308-46E5-B9E6-24F4C924D8B5}" dt="2023-10-25T19:18:29.747" v="683"/>
        <pc:sldMkLst>
          <pc:docMk/>
          <pc:sldMk cId="765475341" sldId="261"/>
        </pc:sldMkLst>
        <pc:spChg chg="mod">
          <ac:chgData name="Damiaan Peeters" userId="505dfa0a-7974-4c83-9beb-355f1bd60a85" providerId="ADAL" clId="{9349FF64-8308-46E5-B9E6-24F4C924D8B5}" dt="2023-10-25T19:18:29.747" v="683"/>
          <ac:spMkLst>
            <pc:docMk/>
            <pc:sldMk cId="765475341" sldId="261"/>
            <ac:spMk id="2" creationId="{D762CBC4-C15A-2247-059E-ED13DEFEA6CF}"/>
          </ac:spMkLst>
        </pc:spChg>
        <pc:spChg chg="del">
          <ac:chgData name="Damiaan Peeters" userId="505dfa0a-7974-4c83-9beb-355f1bd60a85" providerId="ADAL" clId="{9349FF64-8308-46E5-B9E6-24F4C924D8B5}" dt="2023-10-24T18:24:36.066" v="83" actId="22"/>
          <ac:spMkLst>
            <pc:docMk/>
            <pc:sldMk cId="765475341" sldId="261"/>
            <ac:spMk id="3" creationId="{7277B14D-415D-5628-5F3E-C3ECB6C68878}"/>
          </ac:spMkLst>
        </pc:spChg>
        <pc:picChg chg="add mod ord">
          <ac:chgData name="Damiaan Peeters" userId="505dfa0a-7974-4c83-9beb-355f1bd60a85" providerId="ADAL" clId="{9349FF64-8308-46E5-B9E6-24F4C924D8B5}" dt="2023-10-25T19:18:29.747" v="683"/>
          <ac:picMkLst>
            <pc:docMk/>
            <pc:sldMk cId="765475341" sldId="261"/>
            <ac:picMk id="5" creationId="{2BC8F5CA-2129-D23A-D313-555DAA77322F}"/>
          </ac:picMkLst>
        </pc:picChg>
      </pc:sldChg>
      <pc:sldChg chg="addSp delSp modSp new mod">
        <pc:chgData name="Damiaan Peeters" userId="505dfa0a-7974-4c83-9beb-355f1bd60a85" providerId="ADAL" clId="{9349FF64-8308-46E5-B9E6-24F4C924D8B5}" dt="2023-10-25T19:18:29.747" v="683"/>
        <pc:sldMkLst>
          <pc:docMk/>
          <pc:sldMk cId="3508729822" sldId="262"/>
        </pc:sldMkLst>
        <pc:spChg chg="mod">
          <ac:chgData name="Damiaan Peeters" userId="505dfa0a-7974-4c83-9beb-355f1bd60a85" providerId="ADAL" clId="{9349FF64-8308-46E5-B9E6-24F4C924D8B5}" dt="2023-10-25T19:18:29.747" v="683"/>
          <ac:spMkLst>
            <pc:docMk/>
            <pc:sldMk cId="3508729822" sldId="262"/>
            <ac:spMk id="2" creationId="{3B98A76C-42BD-72ED-5455-B2E3CD8AB5EC}"/>
          </ac:spMkLst>
        </pc:spChg>
        <pc:spChg chg="del">
          <ac:chgData name="Damiaan Peeters" userId="505dfa0a-7974-4c83-9beb-355f1bd60a85" providerId="ADAL" clId="{9349FF64-8308-46E5-B9E6-24F4C924D8B5}" dt="2023-10-24T18:27:06.352" v="88" actId="22"/>
          <ac:spMkLst>
            <pc:docMk/>
            <pc:sldMk cId="3508729822" sldId="262"/>
            <ac:spMk id="3" creationId="{9FFB1369-11D0-207F-4E16-463D0E9304C5}"/>
          </ac:spMkLst>
        </pc:spChg>
        <pc:picChg chg="add mod ord">
          <ac:chgData name="Damiaan Peeters" userId="505dfa0a-7974-4c83-9beb-355f1bd60a85" providerId="ADAL" clId="{9349FF64-8308-46E5-B9E6-24F4C924D8B5}" dt="2023-10-25T19:18:29.747" v="683"/>
          <ac:picMkLst>
            <pc:docMk/>
            <pc:sldMk cId="3508729822" sldId="262"/>
            <ac:picMk id="5" creationId="{A6C0437E-58EC-DE19-E81F-0A352A5B4DA0}"/>
          </ac:picMkLst>
        </pc:picChg>
      </pc:sldChg>
      <pc:sldChg chg="addSp delSp modSp new mod">
        <pc:chgData name="Damiaan Peeters" userId="505dfa0a-7974-4c83-9beb-355f1bd60a85" providerId="ADAL" clId="{9349FF64-8308-46E5-B9E6-24F4C924D8B5}" dt="2023-10-25T19:18:29.747" v="683"/>
        <pc:sldMkLst>
          <pc:docMk/>
          <pc:sldMk cId="1349135015" sldId="263"/>
        </pc:sldMkLst>
        <pc:spChg chg="mod">
          <ac:chgData name="Damiaan Peeters" userId="505dfa0a-7974-4c83-9beb-355f1bd60a85" providerId="ADAL" clId="{9349FF64-8308-46E5-B9E6-24F4C924D8B5}" dt="2023-10-25T19:18:29.747" v="683"/>
          <ac:spMkLst>
            <pc:docMk/>
            <pc:sldMk cId="1349135015" sldId="263"/>
            <ac:spMk id="2" creationId="{1CDE942A-16B9-7093-312D-29F06F231AA9}"/>
          </ac:spMkLst>
        </pc:spChg>
        <pc:spChg chg="del">
          <ac:chgData name="Damiaan Peeters" userId="505dfa0a-7974-4c83-9beb-355f1bd60a85" providerId="ADAL" clId="{9349FF64-8308-46E5-B9E6-24F4C924D8B5}" dt="2023-10-24T18:29:34.904" v="92" actId="22"/>
          <ac:spMkLst>
            <pc:docMk/>
            <pc:sldMk cId="1349135015" sldId="263"/>
            <ac:spMk id="3" creationId="{65BA258A-5D0B-74C4-E986-6E39A6E2D9E5}"/>
          </ac:spMkLst>
        </pc:spChg>
        <pc:picChg chg="add mod ord">
          <ac:chgData name="Damiaan Peeters" userId="505dfa0a-7974-4c83-9beb-355f1bd60a85" providerId="ADAL" clId="{9349FF64-8308-46E5-B9E6-24F4C924D8B5}" dt="2023-10-25T19:18:29.747" v="683"/>
          <ac:picMkLst>
            <pc:docMk/>
            <pc:sldMk cId="1349135015" sldId="263"/>
            <ac:picMk id="5" creationId="{BEA6D8B9-0321-BDF6-BE3F-A4E1C702E59D}"/>
          </ac:picMkLst>
        </pc:picChg>
      </pc:sldChg>
      <pc:sldChg chg="addSp delSp modSp new del mod">
        <pc:chgData name="Damiaan Peeters" userId="505dfa0a-7974-4c83-9beb-355f1bd60a85" providerId="ADAL" clId="{9349FF64-8308-46E5-B9E6-24F4C924D8B5}" dt="2023-10-24T18:36:33.188" v="95" actId="2696"/>
        <pc:sldMkLst>
          <pc:docMk/>
          <pc:sldMk cId="974733125" sldId="264"/>
        </pc:sldMkLst>
        <pc:spChg chg="del">
          <ac:chgData name="Damiaan Peeters" userId="505dfa0a-7974-4c83-9beb-355f1bd60a85" providerId="ADAL" clId="{9349FF64-8308-46E5-B9E6-24F4C924D8B5}" dt="2023-10-24T18:36:06.854" v="94" actId="22"/>
          <ac:spMkLst>
            <pc:docMk/>
            <pc:sldMk cId="974733125" sldId="264"/>
            <ac:spMk id="3" creationId="{3E231E38-D06E-F713-6E96-F67FA3068D31}"/>
          </ac:spMkLst>
        </pc:spChg>
        <pc:picChg chg="add mod ord">
          <ac:chgData name="Damiaan Peeters" userId="505dfa0a-7974-4c83-9beb-355f1bd60a85" providerId="ADAL" clId="{9349FF64-8308-46E5-B9E6-24F4C924D8B5}" dt="2023-10-24T18:36:06.854" v="94" actId="22"/>
          <ac:picMkLst>
            <pc:docMk/>
            <pc:sldMk cId="974733125" sldId="264"/>
            <ac:picMk id="5" creationId="{8D47F4D6-A6CC-A07E-6399-3F4C18102363}"/>
          </ac:picMkLst>
        </pc:picChg>
      </pc:sldChg>
      <pc:sldChg chg="addSp delSp modSp add mod setBg">
        <pc:chgData name="Damiaan Peeters" userId="505dfa0a-7974-4c83-9beb-355f1bd60a85" providerId="ADAL" clId="{9349FF64-8308-46E5-B9E6-24F4C924D8B5}" dt="2023-10-28T09:14:59.655" v="2042" actId="26606"/>
        <pc:sldMkLst>
          <pc:docMk/>
          <pc:sldMk cId="2169361461" sldId="264"/>
        </pc:sldMkLst>
        <pc:spChg chg="mod">
          <ac:chgData name="Damiaan Peeters" userId="505dfa0a-7974-4c83-9beb-355f1bd60a85" providerId="ADAL" clId="{9349FF64-8308-46E5-B9E6-24F4C924D8B5}" dt="2023-10-28T09:14:59.655" v="2042" actId="26606"/>
          <ac:spMkLst>
            <pc:docMk/>
            <pc:sldMk cId="2169361461" sldId="264"/>
            <ac:spMk id="2" creationId="{0B6950CB-6947-664B-932C-3A9104677CEA}"/>
          </ac:spMkLst>
        </pc:spChg>
        <pc:spChg chg="mod">
          <ac:chgData name="Damiaan Peeters" userId="505dfa0a-7974-4c83-9beb-355f1bd60a85" providerId="ADAL" clId="{9349FF64-8308-46E5-B9E6-24F4C924D8B5}" dt="2023-10-28T09:14:59.655" v="2042" actId="26606"/>
          <ac:spMkLst>
            <pc:docMk/>
            <pc:sldMk cId="2169361461" sldId="264"/>
            <ac:spMk id="3" creationId="{ACDC1674-EC7A-7283-A62D-C0A64D6D8E3A}"/>
          </ac:spMkLst>
        </pc:spChg>
        <pc:spChg chg="add del">
          <ac:chgData name="Damiaan Peeters" userId="505dfa0a-7974-4c83-9beb-355f1bd60a85" providerId="ADAL" clId="{9349FF64-8308-46E5-B9E6-24F4C924D8B5}" dt="2023-10-28T08:43:58.702" v="2025" actId="26606"/>
          <ac:spMkLst>
            <pc:docMk/>
            <pc:sldMk cId="2169361461" sldId="264"/>
            <ac:spMk id="9" creationId="{B1595A09-E336-4D1B-9B3A-06A2287A54E2}"/>
          </ac:spMkLst>
        </pc:spChg>
        <pc:spChg chg="add del">
          <ac:chgData name="Damiaan Peeters" userId="505dfa0a-7974-4c83-9beb-355f1bd60a85" providerId="ADAL" clId="{9349FF64-8308-46E5-B9E6-24F4C924D8B5}" dt="2023-10-28T08:43:58.702" v="2025" actId="26606"/>
          <ac:spMkLst>
            <pc:docMk/>
            <pc:sldMk cId="2169361461" sldId="264"/>
            <ac:spMk id="11" creationId="{3540989C-C7B8-473B-BF87-6F2DA6A90006}"/>
          </ac:spMkLst>
        </pc:spChg>
        <pc:spChg chg="add del">
          <ac:chgData name="Damiaan Peeters" userId="505dfa0a-7974-4c83-9beb-355f1bd60a85" providerId="ADAL" clId="{9349FF64-8308-46E5-B9E6-24F4C924D8B5}" dt="2023-10-28T08:47:46.091" v="2035" actId="26606"/>
          <ac:spMkLst>
            <pc:docMk/>
            <pc:sldMk cId="2169361461" sldId="264"/>
            <ac:spMk id="13" creationId="{F13C74B1-5B17-4795-BED0-7140497B445A}"/>
          </ac:spMkLst>
        </pc:spChg>
        <pc:spChg chg="add del">
          <ac:chgData name="Damiaan Peeters" userId="505dfa0a-7974-4c83-9beb-355f1bd60a85" providerId="ADAL" clId="{9349FF64-8308-46E5-B9E6-24F4C924D8B5}" dt="2023-10-28T08:47:46.091" v="2035" actId="26606"/>
          <ac:spMkLst>
            <pc:docMk/>
            <pc:sldMk cId="2169361461" sldId="264"/>
            <ac:spMk id="14" creationId="{D4974D33-8DC5-464E-8C6D-BE58F0669C17}"/>
          </ac:spMkLst>
        </pc:spChg>
        <pc:spChg chg="add del">
          <ac:chgData name="Damiaan Peeters" userId="505dfa0a-7974-4c83-9beb-355f1bd60a85" providerId="ADAL" clId="{9349FF64-8308-46E5-B9E6-24F4C924D8B5}" dt="2023-10-28T08:47:40.234" v="2030" actId="26606"/>
          <ac:spMkLst>
            <pc:docMk/>
            <pc:sldMk cId="2169361461" sldId="264"/>
            <ac:spMk id="19" creationId="{F13C74B1-5B17-4795-BED0-7140497B445A}"/>
          </ac:spMkLst>
        </pc:spChg>
        <pc:spChg chg="add del">
          <ac:chgData name="Damiaan Peeters" userId="505dfa0a-7974-4c83-9beb-355f1bd60a85" providerId="ADAL" clId="{9349FF64-8308-46E5-B9E6-24F4C924D8B5}" dt="2023-10-28T08:47:40.234" v="2030" actId="26606"/>
          <ac:spMkLst>
            <pc:docMk/>
            <pc:sldMk cId="2169361461" sldId="264"/>
            <ac:spMk id="21" creationId="{D4974D33-8DC5-464E-8C6D-BE58F0669C17}"/>
          </ac:spMkLst>
        </pc:spChg>
        <pc:spChg chg="add del">
          <ac:chgData name="Damiaan Peeters" userId="505dfa0a-7974-4c83-9beb-355f1bd60a85" providerId="ADAL" clId="{9349FF64-8308-46E5-B9E6-24F4C924D8B5}" dt="2023-10-28T08:47:43.963" v="2032" actId="26606"/>
          <ac:spMkLst>
            <pc:docMk/>
            <pc:sldMk cId="2169361461" sldId="264"/>
            <ac:spMk id="23" creationId="{04812C46-200A-4DEB-A05E-3ED6C68C2387}"/>
          </ac:spMkLst>
        </pc:spChg>
        <pc:spChg chg="add del">
          <ac:chgData name="Damiaan Peeters" userId="505dfa0a-7974-4c83-9beb-355f1bd60a85" providerId="ADAL" clId="{9349FF64-8308-46E5-B9E6-24F4C924D8B5}" dt="2023-10-28T08:47:43.963" v="2032" actId="26606"/>
          <ac:spMkLst>
            <pc:docMk/>
            <pc:sldMk cId="2169361461" sldId="264"/>
            <ac:spMk id="24" creationId="{D1EA859B-E555-4109-94F3-6700E046E008}"/>
          </ac:spMkLst>
        </pc:spChg>
        <pc:spChg chg="add del">
          <ac:chgData name="Damiaan Peeters" userId="505dfa0a-7974-4c83-9beb-355f1bd60a85" providerId="ADAL" clId="{9349FF64-8308-46E5-B9E6-24F4C924D8B5}" dt="2023-10-28T08:47:46.091" v="2034" actId="26606"/>
          <ac:spMkLst>
            <pc:docMk/>
            <pc:sldMk cId="2169361461" sldId="264"/>
            <ac:spMk id="26" creationId="{04812C46-200A-4DEB-A05E-3ED6C68C2387}"/>
          </ac:spMkLst>
        </pc:spChg>
        <pc:spChg chg="add del">
          <ac:chgData name="Damiaan Peeters" userId="505dfa0a-7974-4c83-9beb-355f1bd60a85" providerId="ADAL" clId="{9349FF64-8308-46E5-B9E6-24F4C924D8B5}" dt="2023-10-28T08:47:46.091" v="2034" actId="26606"/>
          <ac:spMkLst>
            <pc:docMk/>
            <pc:sldMk cId="2169361461" sldId="264"/>
            <ac:spMk id="27" creationId="{D1EA859B-E555-4109-94F3-6700E046E008}"/>
          </ac:spMkLst>
        </pc:spChg>
        <pc:spChg chg="add del">
          <ac:chgData name="Damiaan Peeters" userId="505dfa0a-7974-4c83-9beb-355f1bd60a85" providerId="ADAL" clId="{9349FF64-8308-46E5-B9E6-24F4C924D8B5}" dt="2023-10-28T09:14:59.655" v="2042" actId="26606"/>
          <ac:spMkLst>
            <pc:docMk/>
            <pc:sldMk cId="2169361461" sldId="264"/>
            <ac:spMk id="29" creationId="{04812C46-200A-4DEB-A05E-3ED6C68C2387}"/>
          </ac:spMkLst>
        </pc:spChg>
        <pc:spChg chg="add del">
          <ac:chgData name="Damiaan Peeters" userId="505dfa0a-7974-4c83-9beb-355f1bd60a85" providerId="ADAL" clId="{9349FF64-8308-46E5-B9E6-24F4C924D8B5}" dt="2023-10-28T09:14:59.655" v="2042" actId="26606"/>
          <ac:spMkLst>
            <pc:docMk/>
            <pc:sldMk cId="2169361461" sldId="264"/>
            <ac:spMk id="30" creationId="{D1EA859B-E555-4109-94F3-6700E046E008}"/>
          </ac:spMkLst>
        </pc:spChg>
        <pc:spChg chg="add">
          <ac:chgData name="Damiaan Peeters" userId="505dfa0a-7974-4c83-9beb-355f1bd60a85" providerId="ADAL" clId="{9349FF64-8308-46E5-B9E6-24F4C924D8B5}" dt="2023-10-28T09:14:59.655" v="2042" actId="26606"/>
          <ac:spMkLst>
            <pc:docMk/>
            <pc:sldMk cId="2169361461" sldId="264"/>
            <ac:spMk id="35" creationId="{D009D6D5-DAC2-4A8B-A17A-E206B9012D09}"/>
          </ac:spMkLst>
        </pc:spChg>
        <pc:picChg chg="add del">
          <ac:chgData name="Damiaan Peeters" userId="505dfa0a-7974-4c83-9beb-355f1bd60a85" providerId="ADAL" clId="{9349FF64-8308-46E5-B9E6-24F4C924D8B5}" dt="2023-10-28T08:43:58.702" v="2025" actId="26606"/>
          <ac:picMkLst>
            <pc:docMk/>
            <pc:sldMk cId="2169361461" sldId="264"/>
            <ac:picMk id="5" creationId="{58367BED-4752-1654-CD85-D2BD278010D6}"/>
          </ac:picMkLst>
        </pc:picChg>
        <pc:picChg chg="add del mod ord">
          <ac:chgData name="Damiaan Peeters" userId="505dfa0a-7974-4c83-9beb-355f1bd60a85" providerId="ADAL" clId="{9349FF64-8308-46E5-B9E6-24F4C924D8B5}" dt="2023-10-28T09:14:55.306" v="2041" actId="478"/>
          <ac:picMkLst>
            <pc:docMk/>
            <pc:sldMk cId="2169361461" sldId="264"/>
            <ac:picMk id="6" creationId="{0683ECEB-84B3-21C1-946A-AD97EB9F6B48}"/>
          </ac:picMkLst>
        </pc:picChg>
        <pc:picChg chg="add mod">
          <ac:chgData name="Damiaan Peeters" userId="505dfa0a-7974-4c83-9beb-355f1bd60a85" providerId="ADAL" clId="{9349FF64-8308-46E5-B9E6-24F4C924D8B5}" dt="2023-10-28T09:14:59.655" v="2042" actId="26606"/>
          <ac:picMkLst>
            <pc:docMk/>
            <pc:sldMk cId="2169361461" sldId="264"/>
            <ac:picMk id="8" creationId="{4C0FD73B-EFFB-FF4B-CD28-E9F2CF558F2F}"/>
          </ac:picMkLst>
        </pc:picChg>
        <pc:picChg chg="add del">
          <ac:chgData name="Damiaan Peeters" userId="505dfa0a-7974-4c83-9beb-355f1bd60a85" providerId="ADAL" clId="{9349FF64-8308-46E5-B9E6-24F4C924D8B5}" dt="2023-10-28T08:47:20.480" v="2027" actId="478"/>
          <ac:picMkLst>
            <pc:docMk/>
            <pc:sldMk cId="2169361461" sldId="264"/>
            <ac:picMk id="15" creationId="{E4152A82-2249-0D77-0D7E-DBE4EAB1BE75}"/>
          </ac:picMkLst>
        </pc:picChg>
      </pc:sldChg>
      <pc:sldChg chg="addSp delSp modSp add mod modClrScheme chgLayout">
        <pc:chgData name="Damiaan Peeters" userId="505dfa0a-7974-4c83-9beb-355f1bd60a85" providerId="ADAL" clId="{9349FF64-8308-46E5-B9E6-24F4C924D8B5}" dt="2023-10-25T19:18:29.747" v="683"/>
        <pc:sldMkLst>
          <pc:docMk/>
          <pc:sldMk cId="1399214304" sldId="265"/>
        </pc:sldMkLst>
        <pc:spChg chg="mod ord">
          <ac:chgData name="Damiaan Peeters" userId="505dfa0a-7974-4c83-9beb-355f1bd60a85" providerId="ADAL" clId="{9349FF64-8308-46E5-B9E6-24F4C924D8B5}" dt="2023-10-25T19:18:29.747" v="683"/>
          <ac:spMkLst>
            <pc:docMk/>
            <pc:sldMk cId="1399214304" sldId="265"/>
            <ac:spMk id="2" creationId="{FDB61355-13E0-0BD6-A3FA-2BF7677D2190}"/>
          </ac:spMkLst>
        </pc:spChg>
        <pc:spChg chg="del mod ord">
          <ac:chgData name="Damiaan Peeters" userId="505dfa0a-7974-4c83-9beb-355f1bd60a85" providerId="ADAL" clId="{9349FF64-8308-46E5-B9E6-24F4C924D8B5}" dt="2023-10-24T18:54:37.995" v="147" actId="700"/>
          <ac:spMkLst>
            <pc:docMk/>
            <pc:sldMk cId="1399214304" sldId="265"/>
            <ac:spMk id="3" creationId="{25297FCD-0860-5073-B26D-4A43464A5CCC}"/>
          </ac:spMkLst>
        </pc:spChg>
        <pc:spChg chg="add mod ord">
          <ac:chgData name="Damiaan Peeters" userId="505dfa0a-7974-4c83-9beb-355f1bd60a85" providerId="ADAL" clId="{9349FF64-8308-46E5-B9E6-24F4C924D8B5}" dt="2023-10-25T19:18:29.747" v="683"/>
          <ac:spMkLst>
            <pc:docMk/>
            <pc:sldMk cId="1399214304" sldId="265"/>
            <ac:spMk id="4" creationId="{D13AC243-95C2-3407-7583-A288213EBDF0}"/>
          </ac:spMkLst>
        </pc:spChg>
      </pc:sldChg>
      <pc:sldChg chg="modSp add del">
        <pc:chgData name="Damiaan Peeters" userId="505dfa0a-7974-4c83-9beb-355f1bd60a85" providerId="ADAL" clId="{9349FF64-8308-46E5-B9E6-24F4C924D8B5}" dt="2023-10-24T18:52:53.365" v="112" actId="2696"/>
        <pc:sldMkLst>
          <pc:docMk/>
          <pc:sldMk cId="2477260594" sldId="265"/>
        </pc:sldMkLst>
        <pc:spChg chg="mod">
          <ac:chgData name="Damiaan Peeters" userId="505dfa0a-7974-4c83-9beb-355f1bd60a85" providerId="ADAL" clId="{9349FF64-8308-46E5-B9E6-24F4C924D8B5}" dt="2023-10-24T18:52:53.128" v="111"/>
          <ac:spMkLst>
            <pc:docMk/>
            <pc:sldMk cId="2477260594" sldId="265"/>
            <ac:spMk id="2" creationId="{D74DF677-AEC0-A007-7C9E-FFA2D98D3CF9}"/>
          </ac:spMkLst>
        </pc:spChg>
      </pc:sldChg>
      <pc:sldChg chg="modSp add del">
        <pc:chgData name="Damiaan Peeters" userId="505dfa0a-7974-4c83-9beb-355f1bd60a85" providerId="ADAL" clId="{9349FF64-8308-46E5-B9E6-24F4C924D8B5}" dt="2023-10-24T18:53:37.132" v="121" actId="2696"/>
        <pc:sldMkLst>
          <pc:docMk/>
          <pc:sldMk cId="4015220533" sldId="265"/>
        </pc:sldMkLst>
        <pc:spChg chg="mod">
          <ac:chgData name="Damiaan Peeters" userId="505dfa0a-7974-4c83-9beb-355f1bd60a85" providerId="ADAL" clId="{9349FF64-8308-46E5-B9E6-24F4C924D8B5}" dt="2023-10-24T18:53:32.322" v="120" actId="27636"/>
          <ac:spMkLst>
            <pc:docMk/>
            <pc:sldMk cId="4015220533" sldId="265"/>
            <ac:spMk id="2" creationId="{C12F4EAE-796F-ADB0-C85A-ADFF20241E84}"/>
          </ac:spMkLst>
        </pc:spChg>
      </pc:sldChg>
      <pc:sldChg chg="addSp delSp modSp add del mod setBg modNotesTx">
        <pc:chgData name="Damiaan Peeters" userId="505dfa0a-7974-4c83-9beb-355f1bd60a85" providerId="ADAL" clId="{9349FF64-8308-46E5-B9E6-24F4C924D8B5}" dt="2023-10-28T10:12:49.781" v="2627" actId="47"/>
        <pc:sldMkLst>
          <pc:docMk/>
          <pc:sldMk cId="11927821" sldId="266"/>
        </pc:sldMkLst>
        <pc:spChg chg="mod">
          <ac:chgData name="Damiaan Peeters" userId="505dfa0a-7974-4c83-9beb-355f1bd60a85" providerId="ADAL" clId="{9349FF64-8308-46E5-B9E6-24F4C924D8B5}" dt="2023-10-28T09:16:43.268" v="2044" actId="26606"/>
          <ac:spMkLst>
            <pc:docMk/>
            <pc:sldMk cId="11927821" sldId="266"/>
            <ac:spMk id="2" creationId="{9BA67AD6-B8DE-F8E8-BBB7-F9246956A6C4}"/>
          </ac:spMkLst>
        </pc:spChg>
        <pc:spChg chg="mod">
          <ac:chgData name="Damiaan Peeters" userId="505dfa0a-7974-4c83-9beb-355f1bd60a85" providerId="ADAL" clId="{9349FF64-8308-46E5-B9E6-24F4C924D8B5}" dt="2023-10-28T10:11:37.227" v="2593" actId="20577"/>
          <ac:spMkLst>
            <pc:docMk/>
            <pc:sldMk cId="11927821" sldId="266"/>
            <ac:spMk id="3" creationId="{7BEF4CB6-26EA-02BC-EA4C-D863B0F4CB14}"/>
          </ac:spMkLst>
        </pc:spChg>
        <pc:spChg chg="add del">
          <ac:chgData name="Damiaan Peeters" userId="505dfa0a-7974-4c83-9beb-355f1bd60a85" providerId="ADAL" clId="{9349FF64-8308-46E5-B9E6-24F4C924D8B5}" dt="2023-10-28T09:16:43.268" v="2044" actId="26606"/>
          <ac:spMkLst>
            <pc:docMk/>
            <pc:sldMk cId="11927821" sldId="266"/>
            <ac:spMk id="9" creationId="{D009D6D5-DAC2-4A8B-A17A-E206B9012D09}"/>
          </ac:spMkLst>
        </pc:spChg>
        <pc:picChg chg="add del">
          <ac:chgData name="Damiaan Peeters" userId="505dfa0a-7974-4c83-9beb-355f1bd60a85" providerId="ADAL" clId="{9349FF64-8308-46E5-B9E6-24F4C924D8B5}" dt="2023-10-28T09:16:43.268" v="2044" actId="26606"/>
          <ac:picMkLst>
            <pc:docMk/>
            <pc:sldMk cId="11927821" sldId="266"/>
            <ac:picMk id="5" creationId="{D4FAD229-3D6D-2686-EEDF-9A902574F460}"/>
          </ac:picMkLst>
        </pc:picChg>
      </pc:sldChg>
      <pc:sldChg chg="modSp add ord">
        <pc:chgData name="Damiaan Peeters" userId="505dfa0a-7974-4c83-9beb-355f1bd60a85" providerId="ADAL" clId="{9349FF64-8308-46E5-B9E6-24F4C924D8B5}" dt="2023-10-25T19:18:29.747" v="683"/>
        <pc:sldMkLst>
          <pc:docMk/>
          <pc:sldMk cId="2057481314" sldId="267"/>
        </pc:sldMkLst>
        <pc:spChg chg="mod">
          <ac:chgData name="Damiaan Peeters" userId="505dfa0a-7974-4c83-9beb-355f1bd60a85" providerId="ADAL" clId="{9349FF64-8308-46E5-B9E6-24F4C924D8B5}" dt="2023-10-25T19:18:29.747" v="683"/>
          <ac:spMkLst>
            <pc:docMk/>
            <pc:sldMk cId="2057481314" sldId="267"/>
            <ac:spMk id="2" creationId="{D95BE09D-3DB9-837F-5C77-80B3FB165037}"/>
          </ac:spMkLst>
        </pc:spChg>
        <pc:spChg chg="mod">
          <ac:chgData name="Damiaan Peeters" userId="505dfa0a-7974-4c83-9beb-355f1bd60a85" providerId="ADAL" clId="{9349FF64-8308-46E5-B9E6-24F4C924D8B5}" dt="2023-10-25T19:18:29.747" v="683"/>
          <ac:spMkLst>
            <pc:docMk/>
            <pc:sldMk cId="2057481314" sldId="267"/>
            <ac:spMk id="3" creationId="{F521BCF2-56D7-DB5D-6BCE-BB72B9F52DB1}"/>
          </ac:spMkLst>
        </pc:spChg>
      </pc:sldChg>
      <pc:sldChg chg="addSp delSp modSp add mod ord setBg">
        <pc:chgData name="Damiaan Peeters" userId="505dfa0a-7974-4c83-9beb-355f1bd60a85" providerId="ADAL" clId="{9349FF64-8308-46E5-B9E6-24F4C924D8B5}" dt="2023-10-28T10:08:46.437" v="2578"/>
        <pc:sldMkLst>
          <pc:docMk/>
          <pc:sldMk cId="2075692789" sldId="268"/>
        </pc:sldMkLst>
        <pc:spChg chg="mod">
          <ac:chgData name="Damiaan Peeters" userId="505dfa0a-7974-4c83-9beb-355f1bd60a85" providerId="ADAL" clId="{9349FF64-8308-46E5-B9E6-24F4C924D8B5}" dt="2023-10-25T19:19:26.003" v="685" actId="26606"/>
          <ac:spMkLst>
            <pc:docMk/>
            <pc:sldMk cId="2075692789" sldId="268"/>
            <ac:spMk id="2" creationId="{1CDAB53E-84A8-8A70-4CA2-29BADC502E8D}"/>
          </ac:spMkLst>
        </pc:spChg>
        <pc:spChg chg="del">
          <ac:chgData name="Damiaan Peeters" userId="505dfa0a-7974-4c83-9beb-355f1bd60a85" providerId="ADAL" clId="{9349FF64-8308-46E5-B9E6-24F4C924D8B5}" dt="2023-10-24T19:27:35.760" v="246"/>
          <ac:spMkLst>
            <pc:docMk/>
            <pc:sldMk cId="2075692789" sldId="268"/>
            <ac:spMk id="3" creationId="{9192058B-9BBB-75D7-CB75-3A52F5C3795E}"/>
          </ac:spMkLst>
        </pc:spChg>
        <pc:spChg chg="add">
          <ac:chgData name="Damiaan Peeters" userId="505dfa0a-7974-4c83-9beb-355f1bd60a85" providerId="ADAL" clId="{9349FF64-8308-46E5-B9E6-24F4C924D8B5}" dt="2023-10-25T19:19:26.003" v="685" actId="26606"/>
          <ac:spMkLst>
            <pc:docMk/>
            <pc:sldMk cId="2075692789" sldId="268"/>
            <ac:spMk id="11" creationId="{A4AC5506-6312-4701-8D3C-40187889A947}"/>
          </ac:spMkLst>
        </pc:spChg>
        <pc:picChg chg="add del">
          <ac:chgData name="Damiaan Peeters" userId="505dfa0a-7974-4c83-9beb-355f1bd60a85" providerId="ADAL" clId="{9349FF64-8308-46E5-B9E6-24F4C924D8B5}" dt="2023-10-24T19:27:33.962" v="245" actId="21"/>
          <ac:picMkLst>
            <pc:docMk/>
            <pc:sldMk cId="2075692789" sldId="268"/>
            <ac:picMk id="5" creationId="{01EA52BA-394D-BD38-0E5E-FFB01F99C02C}"/>
          </ac:picMkLst>
        </pc:picChg>
        <pc:picChg chg="add mod">
          <ac:chgData name="Damiaan Peeters" userId="505dfa0a-7974-4c83-9beb-355f1bd60a85" providerId="ADAL" clId="{9349FF64-8308-46E5-B9E6-24F4C924D8B5}" dt="2023-10-25T19:19:26.003" v="685" actId="26606"/>
          <ac:picMkLst>
            <pc:docMk/>
            <pc:sldMk cId="2075692789" sldId="268"/>
            <ac:picMk id="6" creationId="{A81853D4-810A-EAB7-78FC-9A1AF6186542}"/>
          </ac:picMkLst>
        </pc:picChg>
      </pc:sldChg>
      <pc:sldChg chg="modSp add del">
        <pc:chgData name="Damiaan Peeters" userId="505dfa0a-7974-4c83-9beb-355f1bd60a85" providerId="ADAL" clId="{9349FF64-8308-46E5-B9E6-24F4C924D8B5}" dt="2023-10-24T19:00:19.475" v="239" actId="2696"/>
        <pc:sldMkLst>
          <pc:docMk/>
          <pc:sldMk cId="3669253742" sldId="269"/>
        </pc:sldMkLst>
        <pc:spChg chg="mod">
          <ac:chgData name="Damiaan Peeters" userId="505dfa0a-7974-4c83-9beb-355f1bd60a85" providerId="ADAL" clId="{9349FF64-8308-46E5-B9E6-24F4C924D8B5}" dt="2023-10-24T18:58:35.692" v="188"/>
          <ac:spMkLst>
            <pc:docMk/>
            <pc:sldMk cId="3669253742" sldId="269"/>
            <ac:spMk id="2" creationId="{B7DA4D32-FB55-C79A-D127-300C0FBA20C1}"/>
          </ac:spMkLst>
        </pc:spChg>
      </pc:sldChg>
      <pc:sldChg chg="addSp delSp modSp add mod setBg modAnim">
        <pc:chgData name="Damiaan Peeters" userId="505dfa0a-7974-4c83-9beb-355f1bd60a85" providerId="ADAL" clId="{9349FF64-8308-46E5-B9E6-24F4C924D8B5}" dt="2023-10-25T19:21:08.496" v="694"/>
        <pc:sldMkLst>
          <pc:docMk/>
          <pc:sldMk cId="2064377171" sldId="270"/>
        </pc:sldMkLst>
        <pc:spChg chg="mod">
          <ac:chgData name="Damiaan Peeters" userId="505dfa0a-7974-4c83-9beb-355f1bd60a85" providerId="ADAL" clId="{9349FF64-8308-46E5-B9E6-24F4C924D8B5}" dt="2023-10-25T19:19:33.143" v="686" actId="26606"/>
          <ac:spMkLst>
            <pc:docMk/>
            <pc:sldMk cId="2064377171" sldId="270"/>
            <ac:spMk id="2" creationId="{87B02E8F-6B1E-74FC-C57B-63D306E9AAFD}"/>
          </ac:spMkLst>
        </pc:spChg>
        <pc:spChg chg="del">
          <ac:chgData name="Damiaan Peeters" userId="505dfa0a-7974-4c83-9beb-355f1bd60a85" providerId="ADAL" clId="{9349FF64-8308-46E5-B9E6-24F4C924D8B5}" dt="2023-10-24T18:58:59.086" v="211" actId="931"/>
          <ac:spMkLst>
            <pc:docMk/>
            <pc:sldMk cId="2064377171" sldId="270"/>
            <ac:spMk id="3" creationId="{C13B820E-EC7E-77D3-B76A-32B860575987}"/>
          </ac:spMkLst>
        </pc:spChg>
        <pc:spChg chg="add">
          <ac:chgData name="Damiaan Peeters" userId="505dfa0a-7974-4c83-9beb-355f1bd60a85" providerId="ADAL" clId="{9349FF64-8308-46E5-B9E6-24F4C924D8B5}" dt="2023-10-25T19:19:33.143" v="686" actId="26606"/>
          <ac:spMkLst>
            <pc:docMk/>
            <pc:sldMk cId="2064377171" sldId="270"/>
            <ac:spMk id="10" creationId="{A4AC5506-6312-4701-8D3C-40187889A947}"/>
          </ac:spMkLst>
        </pc:spChg>
        <pc:picChg chg="add mod">
          <ac:chgData name="Damiaan Peeters" userId="505dfa0a-7974-4c83-9beb-355f1bd60a85" providerId="ADAL" clId="{9349FF64-8308-46E5-B9E6-24F4C924D8B5}" dt="2023-10-25T19:20:31.825" v="690" actId="14100"/>
          <ac:picMkLst>
            <pc:docMk/>
            <pc:sldMk cId="2064377171" sldId="270"/>
            <ac:picMk id="4" creationId="{81104DE7-F0B9-BA27-FCF5-A63EB6488AF4}"/>
          </ac:picMkLst>
        </pc:picChg>
        <pc:picChg chg="add mod">
          <ac:chgData name="Damiaan Peeters" userId="505dfa0a-7974-4c83-9beb-355f1bd60a85" providerId="ADAL" clId="{9349FF64-8308-46E5-B9E6-24F4C924D8B5}" dt="2023-10-25T19:19:33.143" v="686" actId="26606"/>
          <ac:picMkLst>
            <pc:docMk/>
            <pc:sldMk cId="2064377171" sldId="270"/>
            <ac:picMk id="5" creationId="{FB78D706-AF2F-E8C7-30A3-FA39EA5CA072}"/>
          </ac:picMkLst>
        </pc:picChg>
      </pc:sldChg>
      <pc:sldChg chg="addSp delSp modSp add modNotesTx">
        <pc:chgData name="Damiaan Peeters" userId="505dfa0a-7974-4c83-9beb-355f1bd60a85" providerId="ADAL" clId="{9349FF64-8308-46E5-B9E6-24F4C924D8B5}" dt="2023-10-28T10:12:07.867" v="2626" actId="20577"/>
        <pc:sldMkLst>
          <pc:docMk/>
          <pc:sldMk cId="3448686549" sldId="271"/>
        </pc:sldMkLst>
        <pc:spChg chg="mod">
          <ac:chgData name="Damiaan Peeters" userId="505dfa0a-7974-4c83-9beb-355f1bd60a85" providerId="ADAL" clId="{9349FF64-8308-46E5-B9E6-24F4C924D8B5}" dt="2023-10-25T19:18:29.747" v="683"/>
          <ac:spMkLst>
            <pc:docMk/>
            <pc:sldMk cId="3448686549" sldId="271"/>
            <ac:spMk id="2" creationId="{DA0AAFF2-2A6B-2DB5-8F45-90B9B2DB9B31}"/>
          </ac:spMkLst>
        </pc:spChg>
        <pc:spChg chg="del mod">
          <ac:chgData name="Damiaan Peeters" userId="505dfa0a-7974-4c83-9beb-355f1bd60a85" providerId="ADAL" clId="{9349FF64-8308-46E5-B9E6-24F4C924D8B5}" dt="2023-10-24T19:12:42.057" v="244" actId="931"/>
          <ac:spMkLst>
            <pc:docMk/>
            <pc:sldMk cId="3448686549" sldId="271"/>
            <ac:spMk id="3" creationId="{57458209-7572-6977-D418-E0D1A747209D}"/>
          </ac:spMkLst>
        </pc:spChg>
        <pc:picChg chg="add mod">
          <ac:chgData name="Damiaan Peeters" userId="505dfa0a-7974-4c83-9beb-355f1bd60a85" providerId="ADAL" clId="{9349FF64-8308-46E5-B9E6-24F4C924D8B5}" dt="2023-10-25T19:18:29.747" v="683"/>
          <ac:picMkLst>
            <pc:docMk/>
            <pc:sldMk cId="3448686549" sldId="271"/>
            <ac:picMk id="5" creationId="{19A2432E-13AC-3C0D-96F8-A429EEEA5050}"/>
          </ac:picMkLst>
        </pc:picChg>
      </pc:sldChg>
      <pc:sldChg chg="addSp delSp modSp add mod setBg modClrScheme setClrOvrMap delDesignElem chgLayout">
        <pc:chgData name="Damiaan Peeters" userId="505dfa0a-7974-4c83-9beb-355f1bd60a85" providerId="ADAL" clId="{9349FF64-8308-46E5-B9E6-24F4C924D8B5}" dt="2023-10-28T08:25:50.410" v="1920" actId="113"/>
        <pc:sldMkLst>
          <pc:docMk/>
          <pc:sldMk cId="789503315" sldId="272"/>
        </pc:sldMkLst>
        <pc:spChg chg="mod ord">
          <ac:chgData name="Damiaan Peeters" userId="505dfa0a-7974-4c83-9beb-355f1bd60a85" providerId="ADAL" clId="{9349FF64-8308-46E5-B9E6-24F4C924D8B5}" dt="2023-10-27T17:15:51.189" v="1616" actId="26606"/>
          <ac:spMkLst>
            <pc:docMk/>
            <pc:sldMk cId="789503315" sldId="272"/>
            <ac:spMk id="2" creationId="{C1451BB8-A4AD-CDD6-1580-7F1CA9CD53B0}"/>
          </ac:spMkLst>
        </pc:spChg>
        <pc:spChg chg="del mod ord">
          <ac:chgData name="Damiaan Peeters" userId="505dfa0a-7974-4c83-9beb-355f1bd60a85" providerId="ADAL" clId="{9349FF64-8308-46E5-B9E6-24F4C924D8B5}" dt="2023-10-24T19:32:54.481" v="297" actId="700"/>
          <ac:spMkLst>
            <pc:docMk/>
            <pc:sldMk cId="789503315" sldId="272"/>
            <ac:spMk id="3" creationId="{9E288837-1855-D2B5-9FFC-4C5227293B17}"/>
          </ac:spMkLst>
        </pc:spChg>
        <pc:spChg chg="add mod ord">
          <ac:chgData name="Damiaan Peeters" userId="505dfa0a-7974-4c83-9beb-355f1bd60a85" providerId="ADAL" clId="{9349FF64-8308-46E5-B9E6-24F4C924D8B5}" dt="2023-10-28T08:25:50.410" v="1920" actId="113"/>
          <ac:spMkLst>
            <pc:docMk/>
            <pc:sldMk cId="789503315" sldId="272"/>
            <ac:spMk id="4" creationId="{D5D30A82-1E3A-5B6C-5BC7-16C5B0FADD94}"/>
          </ac:spMkLst>
        </pc:spChg>
        <pc:spChg chg="add del">
          <ac:chgData name="Damiaan Peeters" userId="505dfa0a-7974-4c83-9beb-355f1bd60a85" providerId="ADAL" clId="{9349FF64-8308-46E5-B9E6-24F4C924D8B5}" dt="2023-10-25T19:17:07.341" v="673" actId="26606"/>
          <ac:spMkLst>
            <pc:docMk/>
            <pc:sldMk cId="789503315" sldId="272"/>
            <ac:spMk id="10" creationId="{71B2258F-86CA-4D4D-8270-BC05FCDEBFB3}"/>
          </ac:spMkLst>
        </pc:spChg>
        <pc:spChg chg="add del">
          <ac:chgData name="Damiaan Peeters" userId="505dfa0a-7974-4c83-9beb-355f1bd60a85" providerId="ADAL" clId="{9349FF64-8308-46E5-B9E6-24F4C924D8B5}" dt="2023-10-25T19:16:53.258" v="666" actId="26606"/>
          <ac:spMkLst>
            <pc:docMk/>
            <pc:sldMk cId="789503315" sldId="272"/>
            <ac:spMk id="15" creationId="{C1DD1A8A-57D5-4A81-AD04-532B043C5611}"/>
          </ac:spMkLst>
        </pc:spChg>
        <pc:spChg chg="add del">
          <ac:chgData name="Damiaan Peeters" userId="505dfa0a-7974-4c83-9beb-355f1bd60a85" providerId="ADAL" clId="{9349FF64-8308-46E5-B9E6-24F4C924D8B5}" dt="2023-10-25T19:16:53.258" v="666" actId="26606"/>
          <ac:spMkLst>
            <pc:docMk/>
            <pc:sldMk cId="789503315" sldId="272"/>
            <ac:spMk id="17" creationId="{007891EC-4501-44ED-A8C8-B11B6DB767AB}"/>
          </ac:spMkLst>
        </pc:spChg>
        <pc:spChg chg="add del">
          <ac:chgData name="Damiaan Peeters" userId="505dfa0a-7974-4c83-9beb-355f1bd60a85" providerId="ADAL" clId="{9349FF64-8308-46E5-B9E6-24F4C924D8B5}" dt="2023-10-25T19:16:59.808" v="668" actId="26606"/>
          <ac:spMkLst>
            <pc:docMk/>
            <pc:sldMk cId="789503315" sldId="272"/>
            <ac:spMk id="19" creationId="{4D4677D2-D5AC-4CF9-9EED-2B89D0A1C212}"/>
          </ac:spMkLst>
        </pc:spChg>
        <pc:spChg chg="add del">
          <ac:chgData name="Damiaan Peeters" userId="505dfa0a-7974-4c83-9beb-355f1bd60a85" providerId="ADAL" clId="{9349FF64-8308-46E5-B9E6-24F4C924D8B5}" dt="2023-10-25T19:16:59.808" v="668" actId="26606"/>
          <ac:spMkLst>
            <pc:docMk/>
            <pc:sldMk cId="789503315" sldId="272"/>
            <ac:spMk id="20" creationId="{C6D54F7E-825A-4BBA-815F-35CCA8B97786}"/>
          </ac:spMkLst>
        </pc:spChg>
        <pc:spChg chg="add del">
          <ac:chgData name="Damiaan Peeters" userId="505dfa0a-7974-4c83-9beb-355f1bd60a85" providerId="ADAL" clId="{9349FF64-8308-46E5-B9E6-24F4C924D8B5}" dt="2023-10-25T19:17:01.302" v="670" actId="26606"/>
          <ac:spMkLst>
            <pc:docMk/>
            <pc:sldMk cId="789503315" sldId="272"/>
            <ac:spMk id="22" creationId="{71B2258F-86CA-4D4D-8270-BC05FCDEBFB3}"/>
          </ac:spMkLst>
        </pc:spChg>
        <pc:spChg chg="add del">
          <ac:chgData name="Damiaan Peeters" userId="505dfa0a-7974-4c83-9beb-355f1bd60a85" providerId="ADAL" clId="{9349FF64-8308-46E5-B9E6-24F4C924D8B5}" dt="2023-10-25T19:17:07.333" v="672" actId="26606"/>
          <ac:spMkLst>
            <pc:docMk/>
            <pc:sldMk cId="789503315" sldId="272"/>
            <ac:spMk id="24" creationId="{4D4677D2-D5AC-4CF9-9EED-2B89D0A1C212}"/>
          </ac:spMkLst>
        </pc:spChg>
        <pc:spChg chg="add del">
          <ac:chgData name="Damiaan Peeters" userId="505dfa0a-7974-4c83-9beb-355f1bd60a85" providerId="ADAL" clId="{9349FF64-8308-46E5-B9E6-24F4C924D8B5}" dt="2023-10-25T19:17:07.333" v="672" actId="26606"/>
          <ac:spMkLst>
            <pc:docMk/>
            <pc:sldMk cId="789503315" sldId="272"/>
            <ac:spMk id="25" creationId="{C6D54F7E-825A-4BBA-815F-35CCA8B97786}"/>
          </ac:spMkLst>
        </pc:spChg>
        <pc:spChg chg="add del">
          <ac:chgData name="Damiaan Peeters" userId="505dfa0a-7974-4c83-9beb-355f1bd60a85" providerId="ADAL" clId="{9349FF64-8308-46E5-B9E6-24F4C924D8B5}" dt="2023-10-27T17:15:51.189" v="1616" actId="26606"/>
          <ac:spMkLst>
            <pc:docMk/>
            <pc:sldMk cId="789503315" sldId="272"/>
            <ac:spMk id="27" creationId="{657F69E0-C4B0-4BEC-A689-4F8D877F05D4}"/>
          </ac:spMkLst>
        </pc:spChg>
        <pc:spChg chg="add del">
          <ac:chgData name="Damiaan Peeters" userId="505dfa0a-7974-4c83-9beb-355f1bd60a85" providerId="ADAL" clId="{9349FF64-8308-46E5-B9E6-24F4C924D8B5}" dt="2023-10-27T17:15:51.189" v="1616" actId="26606"/>
          <ac:spMkLst>
            <pc:docMk/>
            <pc:sldMk cId="789503315" sldId="272"/>
            <ac:spMk id="28" creationId="{9F6380B4-6A1C-481E-8408-B4E6C75B9B81}"/>
          </ac:spMkLst>
        </pc:spChg>
        <pc:spChg chg="add">
          <ac:chgData name="Damiaan Peeters" userId="505dfa0a-7974-4c83-9beb-355f1bd60a85" providerId="ADAL" clId="{9349FF64-8308-46E5-B9E6-24F4C924D8B5}" dt="2023-10-27T17:15:51.189" v="1616" actId="26606"/>
          <ac:spMkLst>
            <pc:docMk/>
            <pc:sldMk cId="789503315" sldId="272"/>
            <ac:spMk id="33" creationId="{06DA9DF9-31F7-4056-B42E-878CC92417B8}"/>
          </ac:spMkLst>
        </pc:spChg>
        <pc:picChg chg="add mod ord">
          <ac:chgData name="Damiaan Peeters" userId="505dfa0a-7974-4c83-9beb-355f1bd60a85" providerId="ADAL" clId="{9349FF64-8308-46E5-B9E6-24F4C924D8B5}" dt="2023-10-27T17:15:51.189" v="1616" actId="26606"/>
          <ac:picMkLst>
            <pc:docMk/>
            <pc:sldMk cId="789503315" sldId="272"/>
            <ac:picMk id="5" creationId="{D8358A7D-E1A3-CD75-FE38-CF43A2ACC149}"/>
          </ac:picMkLst>
        </pc:picChg>
      </pc:sldChg>
      <pc:sldChg chg="addSp delSp modSp add mod setBg">
        <pc:chgData name="Damiaan Peeters" userId="505dfa0a-7974-4c83-9beb-355f1bd60a85" providerId="ADAL" clId="{9349FF64-8308-46E5-B9E6-24F4C924D8B5}" dt="2023-10-28T08:42:57.268" v="2022" actId="26606"/>
        <pc:sldMkLst>
          <pc:docMk/>
          <pc:sldMk cId="3988922907" sldId="273"/>
        </pc:sldMkLst>
        <pc:spChg chg="mod">
          <ac:chgData name="Damiaan Peeters" userId="505dfa0a-7974-4c83-9beb-355f1bd60a85" providerId="ADAL" clId="{9349FF64-8308-46E5-B9E6-24F4C924D8B5}" dt="2023-10-28T08:42:57.268" v="2022" actId="26606"/>
          <ac:spMkLst>
            <pc:docMk/>
            <pc:sldMk cId="3988922907" sldId="273"/>
            <ac:spMk id="2" creationId="{F5DC5F1B-3076-1AFB-BCCA-CCF194EBE9D8}"/>
          </ac:spMkLst>
        </pc:spChg>
        <pc:spChg chg="mod ord">
          <ac:chgData name="Damiaan Peeters" userId="505dfa0a-7974-4c83-9beb-355f1bd60a85" providerId="ADAL" clId="{9349FF64-8308-46E5-B9E6-24F4C924D8B5}" dt="2023-10-28T08:42:57.268" v="2022" actId="26606"/>
          <ac:spMkLst>
            <pc:docMk/>
            <pc:sldMk cId="3988922907" sldId="273"/>
            <ac:spMk id="3" creationId="{0BA5B802-3FF7-DE2C-56C8-03A53436E801}"/>
          </ac:spMkLst>
        </pc:spChg>
        <pc:spChg chg="add del">
          <ac:chgData name="Damiaan Peeters" userId="505dfa0a-7974-4c83-9beb-355f1bd60a85" providerId="ADAL" clId="{9349FF64-8308-46E5-B9E6-24F4C924D8B5}" dt="2023-10-28T08:42:57.268" v="2022" actId="26606"/>
          <ac:spMkLst>
            <pc:docMk/>
            <pc:sldMk cId="3988922907" sldId="273"/>
            <ac:spMk id="9" creationId="{1CDD8E39-EA14-4679-9655-1BFF5A7B63EE}"/>
          </ac:spMkLst>
        </pc:spChg>
        <pc:spChg chg="add">
          <ac:chgData name="Damiaan Peeters" userId="505dfa0a-7974-4c83-9beb-355f1bd60a85" providerId="ADAL" clId="{9349FF64-8308-46E5-B9E6-24F4C924D8B5}" dt="2023-10-28T08:42:57.268" v="2022" actId="26606"/>
          <ac:spMkLst>
            <pc:docMk/>
            <pc:sldMk cId="3988922907" sldId="273"/>
            <ac:spMk id="14" creationId="{B1595A09-E336-4D1B-9B3A-06A2287A54E2}"/>
          </ac:spMkLst>
        </pc:spChg>
        <pc:spChg chg="add">
          <ac:chgData name="Damiaan Peeters" userId="505dfa0a-7974-4c83-9beb-355f1bd60a85" providerId="ADAL" clId="{9349FF64-8308-46E5-B9E6-24F4C924D8B5}" dt="2023-10-28T08:42:57.268" v="2022" actId="26606"/>
          <ac:spMkLst>
            <pc:docMk/>
            <pc:sldMk cId="3988922907" sldId="273"/>
            <ac:spMk id="16" creationId="{3540989C-C7B8-473B-BF87-6F2DA6A90006}"/>
          </ac:spMkLst>
        </pc:spChg>
        <pc:picChg chg="add del">
          <ac:chgData name="Damiaan Peeters" userId="505dfa0a-7974-4c83-9beb-355f1bd60a85" providerId="ADAL" clId="{9349FF64-8308-46E5-B9E6-24F4C924D8B5}" dt="2023-10-28T08:42:32.969" v="2020" actId="478"/>
          <ac:picMkLst>
            <pc:docMk/>
            <pc:sldMk cId="3988922907" sldId="273"/>
            <ac:picMk id="5" creationId="{267585D4-F15D-4EEC-F470-73C8FFECFF9C}"/>
          </ac:picMkLst>
        </pc:picChg>
        <pc:picChg chg="add mod">
          <ac:chgData name="Damiaan Peeters" userId="505dfa0a-7974-4c83-9beb-355f1bd60a85" providerId="ADAL" clId="{9349FF64-8308-46E5-B9E6-24F4C924D8B5}" dt="2023-10-28T08:42:57.268" v="2022" actId="26606"/>
          <ac:picMkLst>
            <pc:docMk/>
            <pc:sldMk cId="3988922907" sldId="273"/>
            <ac:picMk id="6" creationId="{A76F8CDD-BBAA-4647-54CD-DAEE4F2FF4CE}"/>
          </ac:picMkLst>
        </pc:picChg>
      </pc:sldChg>
      <pc:sldChg chg="modSp add del mod">
        <pc:chgData name="Damiaan Peeters" userId="505dfa0a-7974-4c83-9beb-355f1bd60a85" providerId="ADAL" clId="{9349FF64-8308-46E5-B9E6-24F4C924D8B5}" dt="2023-10-28T08:29:48.863" v="1935" actId="47"/>
        <pc:sldMkLst>
          <pc:docMk/>
          <pc:sldMk cId="1827366760" sldId="274"/>
        </pc:sldMkLst>
        <pc:spChg chg="mod">
          <ac:chgData name="Damiaan Peeters" userId="505dfa0a-7974-4c83-9beb-355f1bd60a85" providerId="ADAL" clId="{9349FF64-8308-46E5-B9E6-24F4C924D8B5}" dt="2023-10-25T19:18:29.747" v="683"/>
          <ac:spMkLst>
            <pc:docMk/>
            <pc:sldMk cId="1827366760" sldId="274"/>
            <ac:spMk id="2" creationId="{F5DC5F1B-3076-1AFB-BCCA-CCF194EBE9D8}"/>
          </ac:spMkLst>
        </pc:spChg>
        <pc:spChg chg="mod">
          <ac:chgData name="Damiaan Peeters" userId="505dfa0a-7974-4c83-9beb-355f1bd60a85" providerId="ADAL" clId="{9349FF64-8308-46E5-B9E6-24F4C924D8B5}" dt="2023-10-27T17:17:46.977" v="1619" actId="21"/>
          <ac:spMkLst>
            <pc:docMk/>
            <pc:sldMk cId="1827366760" sldId="274"/>
            <ac:spMk id="3" creationId="{0BA5B802-3FF7-DE2C-56C8-03A53436E801}"/>
          </ac:spMkLst>
        </pc:spChg>
      </pc:sldChg>
      <pc:sldChg chg="modSp add del">
        <pc:chgData name="Damiaan Peeters" userId="505dfa0a-7974-4c83-9beb-355f1bd60a85" providerId="ADAL" clId="{9349FF64-8308-46E5-B9E6-24F4C924D8B5}" dt="2023-10-24T19:33:14.478" v="302" actId="2696"/>
        <pc:sldMkLst>
          <pc:docMk/>
          <pc:sldMk cId="3157663947" sldId="274"/>
        </pc:sldMkLst>
        <pc:spChg chg="mod">
          <ac:chgData name="Damiaan Peeters" userId="505dfa0a-7974-4c83-9beb-355f1bd60a85" providerId="ADAL" clId="{9349FF64-8308-46E5-B9E6-24F4C924D8B5}" dt="2023-10-24T19:33:13.570" v="301" actId="27636"/>
          <ac:spMkLst>
            <pc:docMk/>
            <pc:sldMk cId="3157663947" sldId="274"/>
            <ac:spMk id="2" creationId="{CE145981-0F5C-9494-12D2-C2D931831D26}"/>
          </ac:spMkLst>
        </pc:spChg>
      </pc:sldChg>
      <pc:sldChg chg="addSp delSp modSp new mod setBg modClrScheme chgLayout">
        <pc:chgData name="Damiaan Peeters" userId="505dfa0a-7974-4c83-9beb-355f1bd60a85" providerId="ADAL" clId="{9349FF64-8308-46E5-B9E6-24F4C924D8B5}" dt="2023-10-28T08:38:33.332" v="2017" actId="27636"/>
        <pc:sldMkLst>
          <pc:docMk/>
          <pc:sldMk cId="1671860250" sldId="275"/>
        </pc:sldMkLst>
        <pc:spChg chg="mod ord">
          <ac:chgData name="Damiaan Peeters" userId="505dfa0a-7974-4c83-9beb-355f1bd60a85" providerId="ADAL" clId="{9349FF64-8308-46E5-B9E6-24F4C924D8B5}" dt="2023-10-28T08:38:33.332" v="2017" actId="27636"/>
          <ac:spMkLst>
            <pc:docMk/>
            <pc:sldMk cId="1671860250" sldId="275"/>
            <ac:spMk id="2" creationId="{4B04E9EC-6489-CF1E-F63A-C21C4269B87F}"/>
          </ac:spMkLst>
        </pc:spChg>
        <pc:spChg chg="del mod ord">
          <ac:chgData name="Damiaan Peeters" userId="505dfa0a-7974-4c83-9beb-355f1bd60a85" providerId="ADAL" clId="{9349FF64-8308-46E5-B9E6-24F4C924D8B5}" dt="2023-10-25T20:06:50.244" v="705" actId="700"/>
          <ac:spMkLst>
            <pc:docMk/>
            <pc:sldMk cId="1671860250" sldId="275"/>
            <ac:spMk id="3" creationId="{F89D0DD5-27AC-6DA2-06A6-C538D710D4A4}"/>
          </ac:spMkLst>
        </pc:spChg>
        <pc:spChg chg="add mod ord">
          <ac:chgData name="Damiaan Peeters" userId="505dfa0a-7974-4c83-9beb-355f1bd60a85" providerId="ADAL" clId="{9349FF64-8308-46E5-B9E6-24F4C924D8B5}" dt="2023-10-28T08:35:49.707" v="1991" actId="26606"/>
          <ac:spMkLst>
            <pc:docMk/>
            <pc:sldMk cId="1671860250" sldId="275"/>
            <ac:spMk id="4" creationId="{36E93B1E-C605-3F0E-8664-E528A0D3FC38}"/>
          </ac:spMkLst>
        </pc:spChg>
        <pc:spChg chg="add del">
          <ac:chgData name="Damiaan Peeters" userId="505dfa0a-7974-4c83-9beb-355f1bd60a85" providerId="ADAL" clId="{9349FF64-8308-46E5-B9E6-24F4C924D8B5}" dt="2023-10-28T08:35:49.707" v="1991" actId="26606"/>
          <ac:spMkLst>
            <pc:docMk/>
            <pc:sldMk cId="1671860250" sldId="275"/>
            <ac:spMk id="10" creationId="{7B1AB9FE-36F5-4FD1-9850-DB5C5AD4828F}"/>
          </ac:spMkLst>
        </pc:spChg>
        <pc:spChg chg="add del">
          <ac:chgData name="Damiaan Peeters" userId="505dfa0a-7974-4c83-9beb-355f1bd60a85" providerId="ADAL" clId="{9349FF64-8308-46E5-B9E6-24F4C924D8B5}" dt="2023-10-28T08:35:49.707" v="1991" actId="26606"/>
          <ac:spMkLst>
            <pc:docMk/>
            <pc:sldMk cId="1671860250" sldId="275"/>
            <ac:spMk id="12" creationId="{F489C2E0-4895-4B72-85EA-7EE9FAFFDC7E}"/>
          </ac:spMkLst>
        </pc:spChg>
        <pc:picChg chg="add mod ord">
          <ac:chgData name="Damiaan Peeters" userId="505dfa0a-7974-4c83-9beb-355f1bd60a85" providerId="ADAL" clId="{9349FF64-8308-46E5-B9E6-24F4C924D8B5}" dt="2023-10-28T08:36:04.426" v="1992" actId="167"/>
          <ac:picMkLst>
            <pc:docMk/>
            <pc:sldMk cId="1671860250" sldId="275"/>
            <ac:picMk id="5" creationId="{DDF5E893-2C36-4386-16FB-6F06A6AD585D}"/>
          </ac:picMkLst>
        </pc:picChg>
      </pc:sldChg>
      <pc:sldChg chg="modSp new mod modNotesTx">
        <pc:chgData name="Damiaan Peeters" userId="505dfa0a-7974-4c83-9beb-355f1bd60a85" providerId="ADAL" clId="{9349FF64-8308-46E5-B9E6-24F4C924D8B5}" dt="2023-10-29T09:38:36.232" v="3624" actId="20577"/>
        <pc:sldMkLst>
          <pc:docMk/>
          <pc:sldMk cId="2863186400" sldId="276"/>
        </pc:sldMkLst>
        <pc:spChg chg="mod">
          <ac:chgData name="Damiaan Peeters" userId="505dfa0a-7974-4c83-9beb-355f1bd60a85" providerId="ADAL" clId="{9349FF64-8308-46E5-B9E6-24F4C924D8B5}" dt="2023-10-29T09:38:36.232" v="3624" actId="20577"/>
          <ac:spMkLst>
            <pc:docMk/>
            <pc:sldMk cId="2863186400" sldId="276"/>
            <ac:spMk id="2" creationId="{D3DDF549-6574-F940-D91A-50F4C0C119D8}"/>
          </ac:spMkLst>
        </pc:spChg>
        <pc:spChg chg="mod">
          <ac:chgData name="Damiaan Peeters" userId="505dfa0a-7974-4c83-9beb-355f1bd60a85" providerId="ADAL" clId="{9349FF64-8308-46E5-B9E6-24F4C924D8B5}" dt="2023-10-25T20:13:56.149" v="778" actId="21"/>
          <ac:spMkLst>
            <pc:docMk/>
            <pc:sldMk cId="2863186400" sldId="276"/>
            <ac:spMk id="3" creationId="{92AC9702-1104-4745-1345-0C43E7C502A5}"/>
          </ac:spMkLst>
        </pc:spChg>
      </pc:sldChg>
      <pc:sldChg chg="addSp delSp modSp new mod modClrScheme chgLayout modNotesTx">
        <pc:chgData name="Damiaan Peeters" userId="505dfa0a-7974-4c83-9beb-355f1bd60a85" providerId="ADAL" clId="{9349FF64-8308-46E5-B9E6-24F4C924D8B5}" dt="2023-10-25T20:12:26.325" v="771" actId="6549"/>
        <pc:sldMkLst>
          <pc:docMk/>
          <pc:sldMk cId="1473446041" sldId="277"/>
        </pc:sldMkLst>
        <pc:spChg chg="del mod ord">
          <ac:chgData name="Damiaan Peeters" userId="505dfa0a-7974-4c83-9beb-355f1bd60a85" providerId="ADAL" clId="{9349FF64-8308-46E5-B9E6-24F4C924D8B5}" dt="2023-10-25T20:07:30.657" v="731" actId="700"/>
          <ac:spMkLst>
            <pc:docMk/>
            <pc:sldMk cId="1473446041" sldId="277"/>
            <ac:spMk id="2" creationId="{483329A4-9727-FD79-60B0-87A7744BD662}"/>
          </ac:spMkLst>
        </pc:spChg>
        <pc:spChg chg="del mod ord">
          <ac:chgData name="Damiaan Peeters" userId="505dfa0a-7974-4c83-9beb-355f1bd60a85" providerId="ADAL" clId="{9349FF64-8308-46E5-B9E6-24F4C924D8B5}" dt="2023-10-25T20:07:30.657" v="731" actId="700"/>
          <ac:spMkLst>
            <pc:docMk/>
            <pc:sldMk cId="1473446041" sldId="277"/>
            <ac:spMk id="3" creationId="{A0F99976-CA7D-1E7E-F357-97BFC92E5073}"/>
          </ac:spMkLst>
        </pc:spChg>
        <pc:spChg chg="add mod ord">
          <ac:chgData name="Damiaan Peeters" userId="505dfa0a-7974-4c83-9beb-355f1bd60a85" providerId="ADAL" clId="{9349FF64-8308-46E5-B9E6-24F4C924D8B5}" dt="2023-10-25T20:11:38.243" v="765" actId="20577"/>
          <ac:spMkLst>
            <pc:docMk/>
            <pc:sldMk cId="1473446041" sldId="277"/>
            <ac:spMk id="4" creationId="{7A767182-E037-80AB-0D92-B75710939B97}"/>
          </ac:spMkLst>
        </pc:spChg>
        <pc:spChg chg="add del mod ord">
          <ac:chgData name="Damiaan Peeters" userId="505dfa0a-7974-4c83-9beb-355f1bd60a85" providerId="ADAL" clId="{9349FF64-8308-46E5-B9E6-24F4C924D8B5}" dt="2023-10-25T20:11:09.154" v="753" actId="478"/>
          <ac:spMkLst>
            <pc:docMk/>
            <pc:sldMk cId="1473446041" sldId="277"/>
            <ac:spMk id="5" creationId="{ADE6D9E0-8C61-CC77-9F5E-1670A5DA87FC}"/>
          </ac:spMkLst>
        </pc:spChg>
        <pc:spChg chg="add del mod ord">
          <ac:chgData name="Damiaan Peeters" userId="505dfa0a-7974-4c83-9beb-355f1bd60a85" providerId="ADAL" clId="{9349FF64-8308-46E5-B9E6-24F4C924D8B5}" dt="2023-10-25T20:07:52.862" v="735" actId="931"/>
          <ac:spMkLst>
            <pc:docMk/>
            <pc:sldMk cId="1473446041" sldId="277"/>
            <ac:spMk id="6" creationId="{CA7DFA14-F3CF-456A-DEE8-9BF6F6C89FC5}"/>
          </ac:spMkLst>
        </pc:spChg>
        <pc:spChg chg="add del mod">
          <ac:chgData name="Damiaan Peeters" userId="505dfa0a-7974-4c83-9beb-355f1bd60a85" providerId="ADAL" clId="{9349FF64-8308-46E5-B9E6-24F4C924D8B5}" dt="2023-10-25T20:10:42.174" v="739" actId="931"/>
          <ac:spMkLst>
            <pc:docMk/>
            <pc:sldMk cId="1473446041" sldId="277"/>
            <ac:spMk id="10" creationId="{21763501-91F8-FFA6-234C-B1BD1778A3FF}"/>
          </ac:spMkLst>
        </pc:spChg>
        <pc:picChg chg="add del mod">
          <ac:chgData name="Damiaan Peeters" userId="505dfa0a-7974-4c83-9beb-355f1bd60a85" providerId="ADAL" clId="{9349FF64-8308-46E5-B9E6-24F4C924D8B5}" dt="2023-10-25T20:08:47.203" v="738" actId="478"/>
          <ac:picMkLst>
            <pc:docMk/>
            <pc:sldMk cId="1473446041" sldId="277"/>
            <ac:picMk id="8" creationId="{BA41819E-949A-9F78-0FB3-89BCA9872CAE}"/>
          </ac:picMkLst>
        </pc:picChg>
        <pc:picChg chg="add mod">
          <ac:chgData name="Damiaan Peeters" userId="505dfa0a-7974-4c83-9beb-355f1bd60a85" providerId="ADAL" clId="{9349FF64-8308-46E5-B9E6-24F4C924D8B5}" dt="2023-10-25T20:12:10.252" v="769" actId="14100"/>
          <ac:picMkLst>
            <pc:docMk/>
            <pc:sldMk cId="1473446041" sldId="277"/>
            <ac:picMk id="12" creationId="{AF3BDE42-EA7D-19AD-FCA7-20DDBBE34560}"/>
          </ac:picMkLst>
        </pc:picChg>
      </pc:sldChg>
      <pc:sldChg chg="modSp new mod">
        <pc:chgData name="Damiaan Peeters" userId="505dfa0a-7974-4c83-9beb-355f1bd60a85" providerId="ADAL" clId="{9349FF64-8308-46E5-B9E6-24F4C924D8B5}" dt="2023-10-25T20:27:53.194" v="895" actId="20577"/>
        <pc:sldMkLst>
          <pc:docMk/>
          <pc:sldMk cId="3915755209" sldId="278"/>
        </pc:sldMkLst>
        <pc:spChg chg="mod">
          <ac:chgData name="Damiaan Peeters" userId="505dfa0a-7974-4c83-9beb-355f1bd60a85" providerId="ADAL" clId="{9349FF64-8308-46E5-B9E6-24F4C924D8B5}" dt="2023-10-25T20:27:53.194" v="895" actId="20577"/>
          <ac:spMkLst>
            <pc:docMk/>
            <pc:sldMk cId="3915755209" sldId="278"/>
            <ac:spMk id="2" creationId="{7192B9D4-8897-607F-A9CF-0B6AC5598F4F}"/>
          </ac:spMkLst>
        </pc:spChg>
      </pc:sldChg>
      <pc:sldChg chg="addSp delSp modSp add mod modClrScheme chgLayout">
        <pc:chgData name="Damiaan Peeters" userId="505dfa0a-7974-4c83-9beb-355f1bd60a85" providerId="ADAL" clId="{9349FF64-8308-46E5-B9E6-24F4C924D8B5}" dt="2023-10-29T09:05:39.037" v="3250" actId="108"/>
        <pc:sldMkLst>
          <pc:docMk/>
          <pc:sldMk cId="247111631" sldId="279"/>
        </pc:sldMkLst>
        <pc:spChg chg="add del mod ord">
          <ac:chgData name="Damiaan Peeters" userId="505dfa0a-7974-4c83-9beb-355f1bd60a85" providerId="ADAL" clId="{9349FF64-8308-46E5-B9E6-24F4C924D8B5}" dt="2023-10-29T08:01:36.370" v="2733" actId="6264"/>
          <ac:spMkLst>
            <pc:docMk/>
            <pc:sldMk cId="247111631" sldId="279"/>
            <ac:spMk id="2" creationId="{F0F22DFC-A7AE-10AD-DED5-463A2FF9AD1D}"/>
          </ac:spMkLst>
        </pc:spChg>
        <pc:spChg chg="add mod ord">
          <ac:chgData name="Damiaan Peeters" userId="505dfa0a-7974-4c83-9beb-355f1bd60a85" providerId="ADAL" clId="{9349FF64-8308-46E5-B9E6-24F4C924D8B5}" dt="2023-10-29T09:05:39.037" v="3250" actId="108"/>
          <ac:spMkLst>
            <pc:docMk/>
            <pc:sldMk cId="247111631" sldId="279"/>
            <ac:spMk id="3" creationId="{933F2C3A-4599-287C-5EEC-45B58F3DC83D}"/>
          </ac:spMkLst>
        </pc:spChg>
        <pc:spChg chg="del mod ord">
          <ac:chgData name="Damiaan Peeters" userId="505dfa0a-7974-4c83-9beb-355f1bd60a85" providerId="ADAL" clId="{9349FF64-8308-46E5-B9E6-24F4C924D8B5}" dt="2023-10-29T08:01:22.371" v="2730" actId="700"/>
          <ac:spMkLst>
            <pc:docMk/>
            <pc:sldMk cId="247111631" sldId="279"/>
            <ac:spMk id="4" creationId="{9E180BD3-C355-CD52-10F6-21FDF9DC2A9A}"/>
          </ac:spMkLst>
        </pc:spChg>
        <pc:spChg chg="add del mod">
          <ac:chgData name="Damiaan Peeters" userId="505dfa0a-7974-4c83-9beb-355f1bd60a85" providerId="ADAL" clId="{9349FF64-8308-46E5-B9E6-24F4C924D8B5}" dt="2023-10-29T08:01:36.370" v="2733" actId="6264"/>
          <ac:spMkLst>
            <pc:docMk/>
            <pc:sldMk cId="247111631" sldId="279"/>
            <ac:spMk id="5" creationId="{A2C06DBC-AB54-1A64-06F7-1EBFC23A9A61}"/>
          </ac:spMkLst>
        </pc:spChg>
        <pc:spChg chg="mod ord">
          <ac:chgData name="Damiaan Peeters" userId="505dfa0a-7974-4c83-9beb-355f1bd60a85" providerId="ADAL" clId="{9349FF64-8308-46E5-B9E6-24F4C924D8B5}" dt="2023-10-29T09:05:01.603" v="3245" actId="20577"/>
          <ac:spMkLst>
            <pc:docMk/>
            <pc:sldMk cId="247111631" sldId="279"/>
            <ac:spMk id="6" creationId="{57144A9D-DD9B-63A7-C9E1-3B19EBD0BBEF}"/>
          </ac:spMkLst>
        </pc:spChg>
        <pc:spChg chg="add del mod">
          <ac:chgData name="Damiaan Peeters" userId="505dfa0a-7974-4c83-9beb-355f1bd60a85" providerId="ADAL" clId="{9349FF64-8308-46E5-B9E6-24F4C924D8B5}" dt="2023-10-29T08:01:36.370" v="2733" actId="6264"/>
          <ac:spMkLst>
            <pc:docMk/>
            <pc:sldMk cId="247111631" sldId="279"/>
            <ac:spMk id="7" creationId="{7960ABD8-300E-F780-1458-0F347BC7161A}"/>
          </ac:spMkLst>
        </pc:spChg>
        <pc:spChg chg="add mod ord">
          <ac:chgData name="Damiaan Peeters" userId="505dfa0a-7974-4c83-9beb-355f1bd60a85" providerId="ADAL" clId="{9349FF64-8308-46E5-B9E6-24F4C924D8B5}" dt="2023-10-29T08:13:10.103" v="2994" actId="6264"/>
          <ac:spMkLst>
            <pc:docMk/>
            <pc:sldMk cId="247111631" sldId="279"/>
            <ac:spMk id="8" creationId="{C598C3D9-5BE6-2025-E336-762FA533B751}"/>
          </ac:spMkLst>
        </pc:spChg>
        <pc:spChg chg="add mod ord">
          <ac:chgData name="Damiaan Peeters" userId="505dfa0a-7974-4c83-9beb-355f1bd60a85" providerId="ADAL" clId="{9349FF64-8308-46E5-B9E6-24F4C924D8B5}" dt="2023-10-29T08:13:10.103" v="2994" actId="6264"/>
          <ac:spMkLst>
            <pc:docMk/>
            <pc:sldMk cId="247111631" sldId="279"/>
            <ac:spMk id="9" creationId="{9370162D-8A93-EA8A-D449-819280AD8E4B}"/>
          </ac:spMkLst>
        </pc:spChg>
        <pc:spChg chg="add mod ord">
          <ac:chgData name="Damiaan Peeters" userId="505dfa0a-7974-4c83-9beb-355f1bd60a85" providerId="ADAL" clId="{9349FF64-8308-46E5-B9E6-24F4C924D8B5}" dt="2023-10-29T08:13:10.103" v="2994" actId="6264"/>
          <ac:spMkLst>
            <pc:docMk/>
            <pc:sldMk cId="247111631" sldId="279"/>
            <ac:spMk id="10" creationId="{913DFB3F-BD4B-DC38-79FA-D21B78E0CD66}"/>
          </ac:spMkLst>
        </pc:spChg>
        <pc:spChg chg="add del mod">
          <ac:chgData name="Damiaan Peeters" userId="505dfa0a-7974-4c83-9beb-355f1bd60a85" providerId="ADAL" clId="{9349FF64-8308-46E5-B9E6-24F4C924D8B5}" dt="2023-10-29T08:11:58.892" v="2986" actId="6264"/>
          <ac:spMkLst>
            <pc:docMk/>
            <pc:sldMk cId="247111631" sldId="279"/>
            <ac:spMk id="11" creationId="{948320FC-66E3-7A26-4A88-B60BE7F1F943}"/>
          </ac:spMkLst>
        </pc:spChg>
        <pc:spChg chg="add del mod">
          <ac:chgData name="Damiaan Peeters" userId="505dfa0a-7974-4c83-9beb-355f1bd60a85" providerId="ADAL" clId="{9349FF64-8308-46E5-B9E6-24F4C924D8B5}" dt="2023-10-29T08:11:58.892" v="2986" actId="6264"/>
          <ac:spMkLst>
            <pc:docMk/>
            <pc:sldMk cId="247111631" sldId="279"/>
            <ac:spMk id="12" creationId="{851AF018-FB82-9634-D743-8B7E6739BD68}"/>
          </ac:spMkLst>
        </pc:spChg>
        <pc:spChg chg="add del mod">
          <ac:chgData name="Damiaan Peeters" userId="505dfa0a-7974-4c83-9beb-355f1bd60a85" providerId="ADAL" clId="{9349FF64-8308-46E5-B9E6-24F4C924D8B5}" dt="2023-10-29T08:11:58.892" v="2986" actId="6264"/>
          <ac:spMkLst>
            <pc:docMk/>
            <pc:sldMk cId="247111631" sldId="279"/>
            <ac:spMk id="13" creationId="{FA6EB7C9-D315-8B8C-1CE8-CAAA70D0262A}"/>
          </ac:spMkLst>
        </pc:spChg>
        <pc:spChg chg="add del mod">
          <ac:chgData name="Damiaan Peeters" userId="505dfa0a-7974-4c83-9beb-355f1bd60a85" providerId="ADAL" clId="{9349FF64-8308-46E5-B9E6-24F4C924D8B5}" dt="2023-10-29T08:11:58.892" v="2986" actId="6264"/>
          <ac:spMkLst>
            <pc:docMk/>
            <pc:sldMk cId="247111631" sldId="279"/>
            <ac:spMk id="14" creationId="{2E43824B-F8C8-AC13-9BFB-8B7E86B79805}"/>
          </ac:spMkLst>
        </pc:spChg>
        <pc:spChg chg="add del mod">
          <ac:chgData name="Damiaan Peeters" userId="505dfa0a-7974-4c83-9beb-355f1bd60a85" providerId="ADAL" clId="{9349FF64-8308-46E5-B9E6-24F4C924D8B5}" dt="2023-10-29T08:11:58.892" v="2986" actId="6264"/>
          <ac:spMkLst>
            <pc:docMk/>
            <pc:sldMk cId="247111631" sldId="279"/>
            <ac:spMk id="15" creationId="{816B55F8-3865-DB30-E8D2-4FCB33431C07}"/>
          </ac:spMkLst>
        </pc:spChg>
        <pc:spChg chg="add del mod">
          <ac:chgData name="Damiaan Peeters" userId="505dfa0a-7974-4c83-9beb-355f1bd60a85" providerId="ADAL" clId="{9349FF64-8308-46E5-B9E6-24F4C924D8B5}" dt="2023-10-29T08:13:10.103" v="2994" actId="6264"/>
          <ac:spMkLst>
            <pc:docMk/>
            <pc:sldMk cId="247111631" sldId="279"/>
            <ac:spMk id="16" creationId="{4817BBEB-0976-7DD3-2C91-22D87FDA0557}"/>
          </ac:spMkLst>
        </pc:spChg>
        <pc:spChg chg="add del mod">
          <ac:chgData name="Damiaan Peeters" userId="505dfa0a-7974-4c83-9beb-355f1bd60a85" providerId="ADAL" clId="{9349FF64-8308-46E5-B9E6-24F4C924D8B5}" dt="2023-10-29T08:13:10.103" v="2994" actId="6264"/>
          <ac:spMkLst>
            <pc:docMk/>
            <pc:sldMk cId="247111631" sldId="279"/>
            <ac:spMk id="17" creationId="{E61840EC-762C-4DE3-B817-7DE280FDECD5}"/>
          </ac:spMkLst>
        </pc:spChg>
        <pc:spChg chg="add del mod">
          <ac:chgData name="Damiaan Peeters" userId="505dfa0a-7974-4c83-9beb-355f1bd60a85" providerId="ADAL" clId="{9349FF64-8308-46E5-B9E6-24F4C924D8B5}" dt="2023-10-29T08:13:10.103" v="2994" actId="6264"/>
          <ac:spMkLst>
            <pc:docMk/>
            <pc:sldMk cId="247111631" sldId="279"/>
            <ac:spMk id="18" creationId="{2D894D67-8AA1-61AF-D52C-A6796CE321F1}"/>
          </ac:spMkLst>
        </pc:spChg>
        <pc:spChg chg="add del mod">
          <ac:chgData name="Damiaan Peeters" userId="505dfa0a-7974-4c83-9beb-355f1bd60a85" providerId="ADAL" clId="{9349FF64-8308-46E5-B9E6-24F4C924D8B5}" dt="2023-10-29T08:13:10.103" v="2994" actId="6264"/>
          <ac:spMkLst>
            <pc:docMk/>
            <pc:sldMk cId="247111631" sldId="279"/>
            <ac:spMk id="19" creationId="{D9AD56AF-C1E2-29D1-76E7-17EFC3647550}"/>
          </ac:spMkLst>
        </pc:spChg>
        <pc:spChg chg="add del mod">
          <ac:chgData name="Damiaan Peeters" userId="505dfa0a-7974-4c83-9beb-355f1bd60a85" providerId="ADAL" clId="{9349FF64-8308-46E5-B9E6-24F4C924D8B5}" dt="2023-10-29T08:13:10.103" v="2994" actId="6264"/>
          <ac:spMkLst>
            <pc:docMk/>
            <pc:sldMk cId="247111631" sldId="279"/>
            <ac:spMk id="20" creationId="{2F18262A-75BA-FA0F-7017-584A9A6935DD}"/>
          </ac:spMkLst>
        </pc:spChg>
      </pc:sldChg>
      <pc:sldChg chg="addSp delSp modSp new del mod modClrScheme chgLayout modNotesTx">
        <pc:chgData name="Damiaan Peeters" userId="505dfa0a-7974-4c83-9beb-355f1bd60a85" providerId="ADAL" clId="{9349FF64-8308-46E5-B9E6-24F4C924D8B5}" dt="2023-10-28T10:07:17.311" v="2523" actId="2696"/>
        <pc:sldMkLst>
          <pc:docMk/>
          <pc:sldMk cId="1793501335" sldId="279"/>
        </pc:sldMkLst>
        <pc:spChg chg="del mod ord">
          <ac:chgData name="Damiaan Peeters" userId="505dfa0a-7974-4c83-9beb-355f1bd60a85" providerId="ADAL" clId="{9349FF64-8308-46E5-B9E6-24F4C924D8B5}" dt="2023-10-25T20:21:32.626" v="790" actId="700"/>
          <ac:spMkLst>
            <pc:docMk/>
            <pc:sldMk cId="1793501335" sldId="279"/>
            <ac:spMk id="2" creationId="{B8C0F5C1-D7DA-A8FB-59EF-311ECD14C3E9}"/>
          </ac:spMkLst>
        </pc:spChg>
        <pc:spChg chg="del mod ord">
          <ac:chgData name="Damiaan Peeters" userId="505dfa0a-7974-4c83-9beb-355f1bd60a85" providerId="ADAL" clId="{9349FF64-8308-46E5-B9E6-24F4C924D8B5}" dt="2023-10-25T20:21:32.626" v="790" actId="700"/>
          <ac:spMkLst>
            <pc:docMk/>
            <pc:sldMk cId="1793501335" sldId="279"/>
            <ac:spMk id="3" creationId="{81299222-EFF6-732B-DB5C-EDF4FA825467}"/>
          </ac:spMkLst>
        </pc:spChg>
        <pc:spChg chg="add mod ord">
          <ac:chgData name="Damiaan Peeters" userId="505dfa0a-7974-4c83-9beb-355f1bd60a85" providerId="ADAL" clId="{9349FF64-8308-46E5-B9E6-24F4C924D8B5}" dt="2023-10-25T20:21:32.626" v="790" actId="700"/>
          <ac:spMkLst>
            <pc:docMk/>
            <pc:sldMk cId="1793501335" sldId="279"/>
            <ac:spMk id="4" creationId="{9E180BD3-C355-CD52-10F6-21FDF9DC2A9A}"/>
          </ac:spMkLst>
        </pc:spChg>
        <pc:spChg chg="add del mod ord">
          <ac:chgData name="Damiaan Peeters" userId="505dfa0a-7974-4c83-9beb-355f1bd60a85" providerId="ADAL" clId="{9349FF64-8308-46E5-B9E6-24F4C924D8B5}" dt="2023-10-25T20:21:33.837" v="791"/>
          <ac:spMkLst>
            <pc:docMk/>
            <pc:sldMk cId="1793501335" sldId="279"/>
            <ac:spMk id="5" creationId="{050D28AB-475C-A882-9B8B-5D89F5623D7D}"/>
          </ac:spMkLst>
        </pc:spChg>
        <pc:spChg chg="add mod">
          <ac:chgData name="Damiaan Peeters" userId="505dfa0a-7974-4c83-9beb-355f1bd60a85" providerId="ADAL" clId="{9349FF64-8308-46E5-B9E6-24F4C924D8B5}" dt="2023-10-25T20:58:37.428" v="1024" actId="21"/>
          <ac:spMkLst>
            <pc:docMk/>
            <pc:sldMk cId="1793501335" sldId="279"/>
            <ac:spMk id="6" creationId="{57144A9D-DD9B-63A7-C9E1-3B19EBD0BBEF}"/>
          </ac:spMkLst>
        </pc:spChg>
      </pc:sldChg>
      <pc:sldChg chg="modSp add del mod">
        <pc:chgData name="Damiaan Peeters" userId="505dfa0a-7974-4c83-9beb-355f1bd60a85" providerId="ADAL" clId="{9349FF64-8308-46E5-B9E6-24F4C924D8B5}" dt="2023-10-29T08:10:04.829" v="2884" actId="47"/>
        <pc:sldMkLst>
          <pc:docMk/>
          <pc:sldMk cId="1413409076" sldId="280"/>
        </pc:sldMkLst>
        <pc:spChg chg="mod">
          <ac:chgData name="Damiaan Peeters" userId="505dfa0a-7974-4c83-9beb-355f1bd60a85" providerId="ADAL" clId="{9349FF64-8308-46E5-B9E6-24F4C924D8B5}" dt="2023-10-29T08:06:08.770" v="2795" actId="20577"/>
          <ac:spMkLst>
            <pc:docMk/>
            <pc:sldMk cId="1413409076" sldId="280"/>
            <ac:spMk id="3" creationId="{CF290442-FA12-0B94-11D2-75FE066E7085}"/>
          </ac:spMkLst>
        </pc:spChg>
      </pc:sldChg>
      <pc:sldChg chg="modSp new del mod">
        <pc:chgData name="Damiaan Peeters" userId="505dfa0a-7974-4c83-9beb-355f1bd60a85" providerId="ADAL" clId="{9349FF64-8308-46E5-B9E6-24F4C924D8B5}" dt="2023-10-28T10:07:17.311" v="2523" actId="2696"/>
        <pc:sldMkLst>
          <pc:docMk/>
          <pc:sldMk cId="3793791216" sldId="280"/>
        </pc:sldMkLst>
        <pc:spChg chg="mod">
          <ac:chgData name="Damiaan Peeters" userId="505dfa0a-7974-4c83-9beb-355f1bd60a85" providerId="ADAL" clId="{9349FF64-8308-46E5-B9E6-24F4C924D8B5}" dt="2023-10-25T20:22:03.565" v="804" actId="20577"/>
          <ac:spMkLst>
            <pc:docMk/>
            <pc:sldMk cId="3793791216" sldId="280"/>
            <ac:spMk id="2" creationId="{6F0C1F79-3BA9-9EDB-2874-B9BFEABE3ED8}"/>
          </ac:spMkLst>
        </pc:spChg>
        <pc:spChg chg="mod">
          <ac:chgData name="Damiaan Peeters" userId="505dfa0a-7974-4c83-9beb-355f1bd60a85" providerId="ADAL" clId="{9349FF64-8308-46E5-B9E6-24F4C924D8B5}" dt="2023-10-25T20:22:05.135" v="806" actId="27636"/>
          <ac:spMkLst>
            <pc:docMk/>
            <pc:sldMk cId="3793791216" sldId="280"/>
            <ac:spMk id="3" creationId="{CF290442-FA12-0B94-11D2-75FE066E7085}"/>
          </ac:spMkLst>
        </pc:spChg>
      </pc:sldChg>
      <pc:sldChg chg="addSp delSp modSp add mod modNotesTx">
        <pc:chgData name="Damiaan Peeters" userId="505dfa0a-7974-4c83-9beb-355f1bd60a85" providerId="ADAL" clId="{9349FF64-8308-46E5-B9E6-24F4C924D8B5}" dt="2023-10-29T09:06:06.939" v="3252" actId="108"/>
        <pc:sldMkLst>
          <pc:docMk/>
          <pc:sldMk cId="1623787353" sldId="281"/>
        </pc:sldMkLst>
        <pc:spChg chg="mod">
          <ac:chgData name="Damiaan Peeters" userId="505dfa0a-7974-4c83-9beb-355f1bd60a85" providerId="ADAL" clId="{9349FF64-8308-46E5-B9E6-24F4C924D8B5}" dt="2023-10-29T08:11:05.397" v="2909" actId="20577"/>
          <ac:spMkLst>
            <pc:docMk/>
            <pc:sldMk cId="1623787353" sldId="281"/>
            <ac:spMk id="2" creationId="{E3557F31-DFDE-E6BD-B0C5-37F29A4AB5C7}"/>
          </ac:spMkLst>
        </pc:spChg>
        <pc:spChg chg="mod">
          <ac:chgData name="Damiaan Peeters" userId="505dfa0a-7974-4c83-9beb-355f1bd60a85" providerId="ADAL" clId="{9349FF64-8308-46E5-B9E6-24F4C924D8B5}" dt="2023-10-29T09:06:06.939" v="3252" actId="108"/>
          <ac:spMkLst>
            <pc:docMk/>
            <pc:sldMk cId="1623787353" sldId="281"/>
            <ac:spMk id="3" creationId="{C577B514-A900-0F99-30B4-2F205D0E9D44}"/>
          </ac:spMkLst>
        </pc:spChg>
        <pc:spChg chg="add del mod">
          <ac:chgData name="Damiaan Peeters" userId="505dfa0a-7974-4c83-9beb-355f1bd60a85" providerId="ADAL" clId="{9349FF64-8308-46E5-B9E6-24F4C924D8B5}" dt="2023-10-29T09:03:28.149" v="3229" actId="478"/>
          <ac:spMkLst>
            <pc:docMk/>
            <pc:sldMk cId="1623787353" sldId="281"/>
            <ac:spMk id="4" creationId="{02744D0F-355F-25A7-2F08-664944BADDB5}"/>
          </ac:spMkLst>
        </pc:spChg>
      </pc:sldChg>
      <pc:sldChg chg="modSp new del mod">
        <pc:chgData name="Damiaan Peeters" userId="505dfa0a-7974-4c83-9beb-355f1bd60a85" providerId="ADAL" clId="{9349FF64-8308-46E5-B9E6-24F4C924D8B5}" dt="2023-10-28T10:07:17.311" v="2523" actId="2696"/>
        <pc:sldMkLst>
          <pc:docMk/>
          <pc:sldMk cId="1988903714" sldId="281"/>
        </pc:sldMkLst>
        <pc:spChg chg="mod">
          <ac:chgData name="Damiaan Peeters" userId="505dfa0a-7974-4c83-9beb-355f1bd60a85" providerId="ADAL" clId="{9349FF64-8308-46E5-B9E6-24F4C924D8B5}" dt="2023-10-25T20:22:35.720" v="829" actId="20577"/>
          <ac:spMkLst>
            <pc:docMk/>
            <pc:sldMk cId="1988903714" sldId="281"/>
            <ac:spMk id="2" creationId="{E3557F31-DFDE-E6BD-B0C5-37F29A4AB5C7}"/>
          </ac:spMkLst>
        </pc:spChg>
        <pc:spChg chg="mod">
          <ac:chgData name="Damiaan Peeters" userId="505dfa0a-7974-4c83-9beb-355f1bd60a85" providerId="ADAL" clId="{9349FF64-8308-46E5-B9E6-24F4C924D8B5}" dt="2023-10-25T20:58:41.965" v="1025"/>
          <ac:spMkLst>
            <pc:docMk/>
            <pc:sldMk cId="1988903714" sldId="281"/>
            <ac:spMk id="3" creationId="{C577B514-A900-0F99-30B4-2F205D0E9D44}"/>
          </ac:spMkLst>
        </pc:spChg>
      </pc:sldChg>
      <pc:sldChg chg="modSp new del mod">
        <pc:chgData name="Damiaan Peeters" userId="505dfa0a-7974-4c83-9beb-355f1bd60a85" providerId="ADAL" clId="{9349FF64-8308-46E5-B9E6-24F4C924D8B5}" dt="2023-10-29T09:38:19.061" v="3608" actId="47"/>
        <pc:sldMkLst>
          <pc:docMk/>
          <pc:sldMk cId="2109125543" sldId="282"/>
        </pc:sldMkLst>
        <pc:spChg chg="mod">
          <ac:chgData name="Damiaan Peeters" userId="505dfa0a-7974-4c83-9beb-355f1bd60a85" providerId="ADAL" clId="{9349FF64-8308-46E5-B9E6-24F4C924D8B5}" dt="2023-10-25T20:24:20.593" v="884" actId="20577"/>
          <ac:spMkLst>
            <pc:docMk/>
            <pc:sldMk cId="2109125543" sldId="282"/>
            <ac:spMk id="2" creationId="{418086F0-354F-6421-BD52-FAA90B296AFF}"/>
          </ac:spMkLst>
        </pc:spChg>
        <pc:spChg chg="mod">
          <ac:chgData name="Damiaan Peeters" userId="505dfa0a-7974-4c83-9beb-355f1bd60a85" providerId="ADAL" clId="{9349FF64-8308-46E5-B9E6-24F4C924D8B5}" dt="2023-10-25T20:24:28.207" v="886" actId="20577"/>
          <ac:spMkLst>
            <pc:docMk/>
            <pc:sldMk cId="2109125543" sldId="282"/>
            <ac:spMk id="3" creationId="{5C047B02-CDF9-9277-7CF7-4030C439A7C6}"/>
          </ac:spMkLst>
        </pc:spChg>
      </pc:sldChg>
      <pc:sldChg chg="add del">
        <pc:chgData name="Damiaan Peeters" userId="505dfa0a-7974-4c83-9beb-355f1bd60a85" providerId="ADAL" clId="{9349FF64-8308-46E5-B9E6-24F4C924D8B5}" dt="2023-10-28T10:07:17.311" v="2523" actId="2696"/>
        <pc:sldMkLst>
          <pc:docMk/>
          <pc:sldMk cId="778187278" sldId="283"/>
        </pc:sldMkLst>
      </pc:sldChg>
      <pc:sldChg chg="add del">
        <pc:chgData name="Damiaan Peeters" userId="505dfa0a-7974-4c83-9beb-355f1bd60a85" providerId="ADAL" clId="{9349FF64-8308-46E5-B9E6-24F4C924D8B5}" dt="2023-10-28T10:07:23.485" v="2525" actId="47"/>
        <pc:sldMkLst>
          <pc:docMk/>
          <pc:sldMk cId="3507341981" sldId="283"/>
        </pc:sldMkLst>
      </pc:sldChg>
      <pc:sldChg chg="addSp delSp modSp new mod modClrScheme chgLayout">
        <pc:chgData name="Damiaan Peeters" userId="505dfa0a-7974-4c83-9beb-355f1bd60a85" providerId="ADAL" clId="{9349FF64-8308-46E5-B9E6-24F4C924D8B5}" dt="2023-10-25T20:29:43.117" v="916" actId="368"/>
        <pc:sldMkLst>
          <pc:docMk/>
          <pc:sldMk cId="3812426461" sldId="284"/>
        </pc:sldMkLst>
        <pc:spChg chg="del mod ord">
          <ac:chgData name="Damiaan Peeters" userId="505dfa0a-7974-4c83-9beb-355f1bd60a85" providerId="ADAL" clId="{9349FF64-8308-46E5-B9E6-24F4C924D8B5}" dt="2023-10-25T20:28:59.156" v="897" actId="700"/>
          <ac:spMkLst>
            <pc:docMk/>
            <pc:sldMk cId="3812426461" sldId="284"/>
            <ac:spMk id="2" creationId="{99FA9EEA-DE2C-0511-5E24-4500F104965B}"/>
          </ac:spMkLst>
        </pc:spChg>
        <pc:spChg chg="del mod ord">
          <ac:chgData name="Damiaan Peeters" userId="505dfa0a-7974-4c83-9beb-355f1bd60a85" providerId="ADAL" clId="{9349FF64-8308-46E5-B9E6-24F4C924D8B5}" dt="2023-10-25T20:28:59.156" v="897" actId="700"/>
          <ac:spMkLst>
            <pc:docMk/>
            <pc:sldMk cId="3812426461" sldId="284"/>
            <ac:spMk id="3" creationId="{0D12B41C-D980-8284-1000-85B103A303C0}"/>
          </ac:spMkLst>
        </pc:spChg>
        <pc:spChg chg="add mod ord">
          <ac:chgData name="Damiaan Peeters" userId="505dfa0a-7974-4c83-9beb-355f1bd60a85" providerId="ADAL" clId="{9349FF64-8308-46E5-B9E6-24F4C924D8B5}" dt="2023-10-25T20:29:03.614" v="911" actId="20577"/>
          <ac:spMkLst>
            <pc:docMk/>
            <pc:sldMk cId="3812426461" sldId="284"/>
            <ac:spMk id="4" creationId="{0DF3E8B2-EF1A-B320-0B0F-CA90F18182EF}"/>
          </ac:spMkLst>
        </pc:spChg>
        <pc:spChg chg="add mod ord">
          <ac:chgData name="Damiaan Peeters" userId="505dfa0a-7974-4c83-9beb-355f1bd60a85" providerId="ADAL" clId="{9349FF64-8308-46E5-B9E6-24F4C924D8B5}" dt="2023-10-25T20:29:43.117" v="916" actId="368"/>
          <ac:spMkLst>
            <pc:docMk/>
            <pc:sldMk cId="3812426461" sldId="284"/>
            <ac:spMk id="5" creationId="{B6F8E6DE-9E4F-DE1A-6939-499E45B85744}"/>
          </ac:spMkLst>
        </pc:spChg>
      </pc:sldChg>
      <pc:sldChg chg="addSp delSp modSp new mod ord modAnim">
        <pc:chgData name="Damiaan Peeters" userId="505dfa0a-7974-4c83-9beb-355f1bd60a85" providerId="ADAL" clId="{9349FF64-8308-46E5-B9E6-24F4C924D8B5}" dt="2023-10-29T09:23:55.430" v="3546"/>
        <pc:sldMkLst>
          <pc:docMk/>
          <pc:sldMk cId="3400200766" sldId="285"/>
        </pc:sldMkLst>
        <pc:spChg chg="mod">
          <ac:chgData name="Damiaan Peeters" userId="505dfa0a-7974-4c83-9beb-355f1bd60a85" providerId="ADAL" clId="{9349FF64-8308-46E5-B9E6-24F4C924D8B5}" dt="2023-10-29T09:22:58.442" v="3540" actId="20577"/>
          <ac:spMkLst>
            <pc:docMk/>
            <pc:sldMk cId="3400200766" sldId="285"/>
            <ac:spMk id="2" creationId="{076B0645-4DA3-F036-B2BB-A03532013431}"/>
          </ac:spMkLst>
        </pc:spChg>
        <pc:spChg chg="del">
          <ac:chgData name="Damiaan Peeters" userId="505dfa0a-7974-4c83-9beb-355f1bd60a85" providerId="ADAL" clId="{9349FF64-8308-46E5-B9E6-24F4C924D8B5}" dt="2023-10-25T20:41:00.986" v="918" actId="22"/>
          <ac:spMkLst>
            <pc:docMk/>
            <pc:sldMk cId="3400200766" sldId="285"/>
            <ac:spMk id="3" creationId="{39369206-60A3-47B4-932E-951BA4B3EAB5}"/>
          </ac:spMkLst>
        </pc:spChg>
        <pc:spChg chg="add mod">
          <ac:chgData name="Damiaan Peeters" userId="505dfa0a-7974-4c83-9beb-355f1bd60a85" providerId="ADAL" clId="{9349FF64-8308-46E5-B9E6-24F4C924D8B5}" dt="2023-10-29T09:23:04.801" v="3542" actId="1076"/>
          <ac:spMkLst>
            <pc:docMk/>
            <pc:sldMk cId="3400200766" sldId="285"/>
            <ac:spMk id="4" creationId="{F607EFEA-E301-4F4E-F908-0244273C2B84}"/>
          </ac:spMkLst>
        </pc:spChg>
        <pc:spChg chg="add del mod">
          <ac:chgData name="Damiaan Peeters" userId="505dfa0a-7974-4c83-9beb-355f1bd60a85" providerId="ADAL" clId="{9349FF64-8308-46E5-B9E6-24F4C924D8B5}" dt="2023-10-25T20:53:27.176" v="926" actId="478"/>
          <ac:spMkLst>
            <pc:docMk/>
            <pc:sldMk cId="3400200766" sldId="285"/>
            <ac:spMk id="9" creationId="{1D9931E9-9B66-3F64-384E-93DAC6B030BF}"/>
          </ac:spMkLst>
        </pc:spChg>
        <pc:spChg chg="add del mod">
          <ac:chgData name="Damiaan Peeters" userId="505dfa0a-7974-4c83-9beb-355f1bd60a85" providerId="ADAL" clId="{9349FF64-8308-46E5-B9E6-24F4C924D8B5}" dt="2023-10-25T20:53:34.218" v="931" actId="22"/>
          <ac:spMkLst>
            <pc:docMk/>
            <pc:sldMk cId="3400200766" sldId="285"/>
            <ac:spMk id="13" creationId="{77120390-09F8-33C2-F901-1B8F1BAFBD31}"/>
          </ac:spMkLst>
        </pc:spChg>
        <pc:picChg chg="add del mod ord">
          <ac:chgData name="Damiaan Peeters" userId="505dfa0a-7974-4c83-9beb-355f1bd60a85" providerId="ADAL" clId="{9349FF64-8308-46E5-B9E6-24F4C924D8B5}" dt="2023-10-25T20:53:32.278" v="930" actId="478"/>
          <ac:picMkLst>
            <pc:docMk/>
            <pc:sldMk cId="3400200766" sldId="285"/>
            <ac:picMk id="5" creationId="{47730F57-F7FE-5209-62CD-9BEFF3EACAC7}"/>
          </ac:picMkLst>
        </pc:picChg>
        <pc:picChg chg="add mod">
          <ac:chgData name="Damiaan Peeters" userId="505dfa0a-7974-4c83-9beb-355f1bd60a85" providerId="ADAL" clId="{9349FF64-8308-46E5-B9E6-24F4C924D8B5}" dt="2023-10-29T09:23:44.623" v="3545" actId="1076"/>
          <ac:picMkLst>
            <pc:docMk/>
            <pc:sldMk cId="3400200766" sldId="285"/>
            <ac:picMk id="6" creationId="{3A314505-9013-36EF-CA36-676725ABB5D7}"/>
          </ac:picMkLst>
        </pc:picChg>
        <pc:picChg chg="add del">
          <ac:chgData name="Damiaan Peeters" userId="505dfa0a-7974-4c83-9beb-355f1bd60a85" providerId="ADAL" clId="{9349FF64-8308-46E5-B9E6-24F4C924D8B5}" dt="2023-10-25T20:53:27.773" v="927" actId="22"/>
          <ac:picMkLst>
            <pc:docMk/>
            <pc:sldMk cId="3400200766" sldId="285"/>
            <ac:picMk id="7" creationId="{43AEBFBB-581C-2BF9-4B89-A9AA62DE0F3D}"/>
          </ac:picMkLst>
        </pc:picChg>
        <pc:picChg chg="add del">
          <ac:chgData name="Damiaan Peeters" userId="505dfa0a-7974-4c83-9beb-355f1bd60a85" providerId="ADAL" clId="{9349FF64-8308-46E5-B9E6-24F4C924D8B5}" dt="2023-10-25T20:53:31.207" v="929" actId="478"/>
          <ac:picMkLst>
            <pc:docMk/>
            <pc:sldMk cId="3400200766" sldId="285"/>
            <ac:picMk id="11" creationId="{EB138441-5220-CF38-E767-D7FD78C06CD2}"/>
          </ac:picMkLst>
        </pc:picChg>
        <pc:picChg chg="add mod ord">
          <ac:chgData name="Damiaan Peeters" userId="505dfa0a-7974-4c83-9beb-355f1bd60a85" providerId="ADAL" clId="{9349FF64-8308-46E5-B9E6-24F4C924D8B5}" dt="2023-10-29T09:23:08.353" v="3543" actId="1076"/>
          <ac:picMkLst>
            <pc:docMk/>
            <pc:sldMk cId="3400200766" sldId="285"/>
            <ac:picMk id="15" creationId="{BC56ECE9-97D9-372E-A913-1B04601C632E}"/>
          </ac:picMkLst>
        </pc:picChg>
      </pc:sldChg>
      <pc:sldChg chg="modSp new mod ord">
        <pc:chgData name="Damiaan Peeters" userId="505dfa0a-7974-4c83-9beb-355f1bd60a85" providerId="ADAL" clId="{9349FF64-8308-46E5-B9E6-24F4C924D8B5}" dt="2023-10-29T07:45:06.825" v="2671"/>
        <pc:sldMkLst>
          <pc:docMk/>
          <pc:sldMk cId="1460798387" sldId="286"/>
        </pc:sldMkLst>
        <pc:spChg chg="mod">
          <ac:chgData name="Damiaan Peeters" userId="505dfa0a-7974-4c83-9beb-355f1bd60a85" providerId="ADAL" clId="{9349FF64-8308-46E5-B9E6-24F4C924D8B5}" dt="2023-10-25T21:20:51.085" v="1054" actId="20577"/>
          <ac:spMkLst>
            <pc:docMk/>
            <pc:sldMk cId="1460798387" sldId="286"/>
            <ac:spMk id="2" creationId="{86CEA0CB-9232-3AEE-7F13-C690002933C9}"/>
          </ac:spMkLst>
        </pc:spChg>
        <pc:spChg chg="mod">
          <ac:chgData name="Damiaan Peeters" userId="505dfa0a-7974-4c83-9beb-355f1bd60a85" providerId="ADAL" clId="{9349FF64-8308-46E5-B9E6-24F4C924D8B5}" dt="2023-10-29T07:45:06.825" v="2671"/>
          <ac:spMkLst>
            <pc:docMk/>
            <pc:sldMk cId="1460798387" sldId="286"/>
            <ac:spMk id="3" creationId="{AF90E43C-CC6E-2559-5002-F90456D0CA1F}"/>
          </ac:spMkLst>
        </pc:spChg>
      </pc:sldChg>
      <pc:sldChg chg="modSp new del mod ord">
        <pc:chgData name="Damiaan Peeters" userId="505dfa0a-7974-4c83-9beb-355f1bd60a85" providerId="ADAL" clId="{9349FF64-8308-46E5-B9E6-24F4C924D8B5}" dt="2023-10-28T09:39:15.580" v="2388" actId="47"/>
        <pc:sldMkLst>
          <pc:docMk/>
          <pc:sldMk cId="3321330605" sldId="287"/>
        </pc:sldMkLst>
        <pc:spChg chg="mod">
          <ac:chgData name="Damiaan Peeters" userId="505dfa0a-7974-4c83-9beb-355f1bd60a85" providerId="ADAL" clId="{9349FF64-8308-46E5-B9E6-24F4C924D8B5}" dt="2023-10-25T21:22:16.996" v="1073" actId="20577"/>
          <ac:spMkLst>
            <pc:docMk/>
            <pc:sldMk cId="3321330605" sldId="287"/>
            <ac:spMk id="2" creationId="{504478F1-4FD9-3F4B-C9F0-C72C19D96621}"/>
          </ac:spMkLst>
        </pc:spChg>
        <pc:spChg chg="mod">
          <ac:chgData name="Damiaan Peeters" userId="505dfa0a-7974-4c83-9beb-355f1bd60a85" providerId="ADAL" clId="{9349FF64-8308-46E5-B9E6-24F4C924D8B5}" dt="2023-10-28T09:36:36.792" v="2345" actId="20577"/>
          <ac:spMkLst>
            <pc:docMk/>
            <pc:sldMk cId="3321330605" sldId="287"/>
            <ac:spMk id="3" creationId="{8630EA56-1CF7-92F7-3C2A-4C7AE08A6C15}"/>
          </ac:spMkLst>
        </pc:spChg>
      </pc:sldChg>
      <pc:sldChg chg="addSp delSp modSp new mod ord setBg modAnim modNotesTx">
        <pc:chgData name="Damiaan Peeters" userId="505dfa0a-7974-4c83-9beb-355f1bd60a85" providerId="ADAL" clId="{9349FF64-8308-46E5-B9E6-24F4C924D8B5}" dt="2023-10-29T07:43:44.885" v="2647"/>
        <pc:sldMkLst>
          <pc:docMk/>
          <pc:sldMk cId="400010367" sldId="288"/>
        </pc:sldMkLst>
        <pc:spChg chg="mod">
          <ac:chgData name="Damiaan Peeters" userId="505dfa0a-7974-4c83-9beb-355f1bd60a85" providerId="ADAL" clId="{9349FF64-8308-46E5-B9E6-24F4C924D8B5}" dt="2023-10-25T21:28:57.942" v="1157" actId="26606"/>
          <ac:spMkLst>
            <pc:docMk/>
            <pc:sldMk cId="400010367" sldId="288"/>
            <ac:spMk id="2" creationId="{56D167F2-5B8D-9AA3-EB13-58A5BDD3046D}"/>
          </ac:spMkLst>
        </pc:spChg>
        <pc:spChg chg="add del">
          <ac:chgData name="Damiaan Peeters" userId="505dfa0a-7974-4c83-9beb-355f1bd60a85" providerId="ADAL" clId="{9349FF64-8308-46E5-B9E6-24F4C924D8B5}" dt="2023-10-25T21:28:36.076" v="1151" actId="22"/>
          <ac:spMkLst>
            <pc:docMk/>
            <pc:sldMk cId="400010367" sldId="288"/>
            <ac:spMk id="3" creationId="{678CCBC9-8250-5512-B3C7-45A813A0DE7A}"/>
          </ac:spMkLst>
        </pc:spChg>
        <pc:spChg chg="add del mod">
          <ac:chgData name="Damiaan Peeters" userId="505dfa0a-7974-4c83-9beb-355f1bd60a85" providerId="ADAL" clId="{9349FF64-8308-46E5-B9E6-24F4C924D8B5}" dt="2023-10-25T21:26:17.125" v="1142"/>
          <ac:spMkLst>
            <pc:docMk/>
            <pc:sldMk cId="400010367" sldId="288"/>
            <ac:spMk id="4" creationId="{4E25E85E-F880-A94A-4517-C3038ACF27E8}"/>
          </ac:spMkLst>
        </pc:spChg>
        <pc:spChg chg="add del mod">
          <ac:chgData name="Damiaan Peeters" userId="505dfa0a-7974-4c83-9beb-355f1bd60a85" providerId="ADAL" clId="{9349FF64-8308-46E5-B9E6-24F4C924D8B5}" dt="2023-10-25T21:26:20.576" v="1144"/>
          <ac:spMkLst>
            <pc:docMk/>
            <pc:sldMk cId="400010367" sldId="288"/>
            <ac:spMk id="5" creationId="{32F49470-783C-76D9-4AE7-6D8E2E2574F7}"/>
          </ac:spMkLst>
        </pc:spChg>
        <pc:spChg chg="add del mod">
          <ac:chgData name="Damiaan Peeters" userId="505dfa0a-7974-4c83-9beb-355f1bd60a85" providerId="ADAL" clId="{9349FF64-8308-46E5-B9E6-24F4C924D8B5}" dt="2023-10-25T21:26:56.361" v="1146"/>
          <ac:spMkLst>
            <pc:docMk/>
            <pc:sldMk cId="400010367" sldId="288"/>
            <ac:spMk id="6" creationId="{010D58C6-B8F3-4BC5-6923-D6E6A6022A01}"/>
          </ac:spMkLst>
        </pc:spChg>
        <pc:spChg chg="add del mod">
          <ac:chgData name="Damiaan Peeters" userId="505dfa0a-7974-4c83-9beb-355f1bd60a85" providerId="ADAL" clId="{9349FF64-8308-46E5-B9E6-24F4C924D8B5}" dt="2023-10-25T21:27:05.507" v="1150"/>
          <ac:spMkLst>
            <pc:docMk/>
            <pc:sldMk cId="400010367" sldId="288"/>
            <ac:spMk id="7" creationId="{940F7FD3-F721-BFB3-2B67-63BBFBD6592C}"/>
          </ac:spMkLst>
        </pc:spChg>
        <pc:spChg chg="add del mod">
          <ac:chgData name="Damiaan Peeters" userId="505dfa0a-7974-4c83-9beb-355f1bd60a85" providerId="ADAL" clId="{9349FF64-8308-46E5-B9E6-24F4C924D8B5}" dt="2023-10-25T21:29:37.016" v="1160" actId="22"/>
          <ac:spMkLst>
            <pc:docMk/>
            <pc:sldMk cId="400010367" sldId="288"/>
            <ac:spMk id="11" creationId="{0D49A4B7-A0CE-0AED-264B-84AE82207C29}"/>
          </ac:spMkLst>
        </pc:spChg>
        <pc:spChg chg="add del">
          <ac:chgData name="Damiaan Peeters" userId="505dfa0a-7974-4c83-9beb-355f1bd60a85" providerId="ADAL" clId="{9349FF64-8308-46E5-B9E6-24F4C924D8B5}" dt="2023-10-25T21:28:56.700" v="1154" actId="26606"/>
          <ac:spMkLst>
            <pc:docMk/>
            <pc:sldMk cId="400010367" sldId="288"/>
            <ac:spMk id="14" creationId="{A4AC5506-6312-4701-8D3C-40187889A947}"/>
          </ac:spMkLst>
        </pc:spChg>
        <pc:spChg chg="add del">
          <ac:chgData name="Damiaan Peeters" userId="505dfa0a-7974-4c83-9beb-355f1bd60a85" providerId="ADAL" clId="{9349FF64-8308-46E5-B9E6-24F4C924D8B5}" dt="2023-10-25T21:28:57.935" v="1156" actId="26606"/>
          <ac:spMkLst>
            <pc:docMk/>
            <pc:sldMk cId="400010367" sldId="288"/>
            <ac:spMk id="16" creationId="{D4771268-CB57-404A-9271-370EB28F6090}"/>
          </ac:spMkLst>
        </pc:spChg>
        <pc:spChg chg="add del mod">
          <ac:chgData name="Damiaan Peeters" userId="505dfa0a-7974-4c83-9beb-355f1bd60a85" providerId="ADAL" clId="{9349FF64-8308-46E5-B9E6-24F4C924D8B5}" dt="2023-10-25T21:49:52.281" v="1175" actId="22"/>
          <ac:spMkLst>
            <pc:docMk/>
            <pc:sldMk cId="400010367" sldId="288"/>
            <ac:spMk id="17" creationId="{EC94442D-9BC0-DB48-216B-06102929FEE2}"/>
          </ac:spMkLst>
        </pc:spChg>
        <pc:spChg chg="add del">
          <ac:chgData name="Damiaan Peeters" userId="505dfa0a-7974-4c83-9beb-355f1bd60a85" providerId="ADAL" clId="{9349FF64-8308-46E5-B9E6-24F4C924D8B5}" dt="2023-10-25T21:29:40.148" v="1161" actId="26606"/>
          <ac:spMkLst>
            <pc:docMk/>
            <pc:sldMk cId="400010367" sldId="288"/>
            <ac:spMk id="18" creationId="{A4AC5506-6312-4701-8D3C-40187889A947}"/>
          </ac:spMkLst>
        </pc:spChg>
        <pc:spChg chg="add del">
          <ac:chgData name="Damiaan Peeters" userId="505dfa0a-7974-4c83-9beb-355f1bd60a85" providerId="ADAL" clId="{9349FF64-8308-46E5-B9E6-24F4C924D8B5}" dt="2023-10-25T21:49:57.724" v="1177" actId="26606"/>
          <ac:spMkLst>
            <pc:docMk/>
            <pc:sldMk cId="400010367" sldId="288"/>
            <ac:spMk id="23" creationId="{A4AC5506-6312-4701-8D3C-40187889A947}"/>
          </ac:spMkLst>
        </pc:spChg>
        <pc:spChg chg="add del mod">
          <ac:chgData name="Damiaan Peeters" userId="505dfa0a-7974-4c83-9beb-355f1bd60a85" providerId="ADAL" clId="{9349FF64-8308-46E5-B9E6-24F4C924D8B5}" dt="2023-10-25T21:50:59.922" v="1179" actId="22"/>
          <ac:spMkLst>
            <pc:docMk/>
            <pc:sldMk cId="400010367" sldId="288"/>
            <ac:spMk id="25" creationId="{99169FF5-3627-87C2-69A1-C3921B07D051}"/>
          </ac:spMkLst>
        </pc:spChg>
        <pc:spChg chg="add del">
          <ac:chgData name="Damiaan Peeters" userId="505dfa0a-7974-4c83-9beb-355f1bd60a85" providerId="ADAL" clId="{9349FF64-8308-46E5-B9E6-24F4C924D8B5}" dt="2023-10-25T21:51:02.034" v="1180" actId="26606"/>
          <ac:spMkLst>
            <pc:docMk/>
            <pc:sldMk cId="400010367" sldId="288"/>
            <ac:spMk id="28" creationId="{A4AC5506-6312-4701-8D3C-40187889A947}"/>
          </ac:spMkLst>
        </pc:spChg>
        <pc:spChg chg="add">
          <ac:chgData name="Damiaan Peeters" userId="505dfa0a-7974-4c83-9beb-355f1bd60a85" providerId="ADAL" clId="{9349FF64-8308-46E5-B9E6-24F4C924D8B5}" dt="2023-10-25T21:51:02.034" v="1180" actId="26606"/>
          <ac:spMkLst>
            <pc:docMk/>
            <pc:sldMk cId="400010367" sldId="288"/>
            <ac:spMk id="33" creationId="{A4AC5506-6312-4701-8D3C-40187889A947}"/>
          </ac:spMkLst>
        </pc:spChg>
        <pc:picChg chg="add mod">
          <ac:chgData name="Damiaan Peeters" userId="505dfa0a-7974-4c83-9beb-355f1bd60a85" providerId="ADAL" clId="{9349FF64-8308-46E5-B9E6-24F4C924D8B5}" dt="2023-10-29T07:43:22.644" v="2645" actId="1076"/>
          <ac:picMkLst>
            <pc:docMk/>
            <pc:sldMk cId="400010367" sldId="288"/>
            <ac:picMk id="4" creationId="{55810290-7CF6-C486-A209-2C5033CE4077}"/>
          </ac:picMkLst>
        </pc:picChg>
        <pc:picChg chg="add mod">
          <ac:chgData name="Damiaan Peeters" userId="505dfa0a-7974-4c83-9beb-355f1bd60a85" providerId="ADAL" clId="{9349FF64-8308-46E5-B9E6-24F4C924D8B5}" dt="2023-10-29T07:43:38.372" v="2646" actId="1076"/>
          <ac:picMkLst>
            <pc:docMk/>
            <pc:sldMk cId="400010367" sldId="288"/>
            <ac:picMk id="6" creationId="{2526911F-FCD3-B6DA-27FE-DB6A18A63B7C}"/>
          </ac:picMkLst>
        </pc:picChg>
        <pc:picChg chg="add del mod ord">
          <ac:chgData name="Damiaan Peeters" userId="505dfa0a-7974-4c83-9beb-355f1bd60a85" providerId="ADAL" clId="{9349FF64-8308-46E5-B9E6-24F4C924D8B5}" dt="2023-10-25T21:29:34.577" v="1159" actId="478"/>
          <ac:picMkLst>
            <pc:docMk/>
            <pc:sldMk cId="400010367" sldId="288"/>
            <ac:picMk id="9" creationId="{99A167D7-D3CB-2F42-826F-A25DE4A020C0}"/>
          </ac:picMkLst>
        </pc:picChg>
        <pc:picChg chg="add del mod ord">
          <ac:chgData name="Damiaan Peeters" userId="505dfa0a-7974-4c83-9beb-355f1bd60a85" providerId="ADAL" clId="{9349FF64-8308-46E5-B9E6-24F4C924D8B5}" dt="2023-10-25T21:49:20.667" v="1170" actId="478"/>
          <ac:picMkLst>
            <pc:docMk/>
            <pc:sldMk cId="400010367" sldId="288"/>
            <ac:picMk id="13" creationId="{72DD4FFA-8CE8-D9DD-9CBE-97FE6BC79E34}"/>
          </ac:picMkLst>
        </pc:picChg>
        <pc:picChg chg="add del">
          <ac:chgData name="Damiaan Peeters" userId="505dfa0a-7974-4c83-9beb-355f1bd60a85" providerId="ADAL" clId="{9349FF64-8308-46E5-B9E6-24F4C924D8B5}" dt="2023-10-25T21:49:23.566" v="1172" actId="478"/>
          <ac:picMkLst>
            <pc:docMk/>
            <pc:sldMk cId="400010367" sldId="288"/>
            <ac:picMk id="20" creationId="{029472CA-ADC1-250F-5A2B-C35CB2EE38D3}"/>
          </ac:picMkLst>
        </pc:picChg>
        <pc:picChg chg="add del mod ord">
          <ac:chgData name="Damiaan Peeters" userId="505dfa0a-7974-4c83-9beb-355f1bd60a85" providerId="ADAL" clId="{9349FF64-8308-46E5-B9E6-24F4C924D8B5}" dt="2023-10-25T21:50:57.314" v="1178" actId="478"/>
          <ac:picMkLst>
            <pc:docMk/>
            <pc:sldMk cId="400010367" sldId="288"/>
            <ac:picMk id="22" creationId="{40920035-63E9-D01F-37FF-480084BE14CD}"/>
          </ac:picMkLst>
        </pc:picChg>
        <pc:picChg chg="add mod ord">
          <ac:chgData name="Damiaan Peeters" userId="505dfa0a-7974-4c83-9beb-355f1bd60a85" providerId="ADAL" clId="{9349FF64-8308-46E5-B9E6-24F4C924D8B5}" dt="2023-10-25T21:51:02.034" v="1180" actId="26606"/>
          <ac:picMkLst>
            <pc:docMk/>
            <pc:sldMk cId="400010367" sldId="288"/>
            <ac:picMk id="27" creationId="{4A5C0056-E5E0-774A-60E6-2919A6DFA999}"/>
          </ac:picMkLst>
        </pc:picChg>
      </pc:sldChg>
      <pc:sldChg chg="addSp delSp modSp new mod ord modNotesTx">
        <pc:chgData name="Damiaan Peeters" userId="505dfa0a-7974-4c83-9beb-355f1bd60a85" providerId="ADAL" clId="{9349FF64-8308-46E5-B9E6-24F4C924D8B5}" dt="2023-10-29T07:48:24.494" v="2687" actId="6549"/>
        <pc:sldMkLst>
          <pc:docMk/>
          <pc:sldMk cId="3453218487" sldId="289"/>
        </pc:sldMkLst>
        <pc:spChg chg="mod">
          <ac:chgData name="Damiaan Peeters" userId="505dfa0a-7974-4c83-9beb-355f1bd60a85" providerId="ADAL" clId="{9349FF64-8308-46E5-B9E6-24F4C924D8B5}" dt="2023-10-25T21:53:49.094" v="1224" actId="20577"/>
          <ac:spMkLst>
            <pc:docMk/>
            <pc:sldMk cId="3453218487" sldId="289"/>
            <ac:spMk id="2" creationId="{DD32A54C-B804-1B77-604E-1592ABFE37E0}"/>
          </ac:spMkLst>
        </pc:spChg>
        <pc:spChg chg="add del mod">
          <ac:chgData name="Damiaan Peeters" userId="505dfa0a-7974-4c83-9beb-355f1bd60a85" providerId="ADAL" clId="{9349FF64-8308-46E5-B9E6-24F4C924D8B5}" dt="2023-10-29T07:47:49.034" v="2684" actId="20577"/>
          <ac:spMkLst>
            <pc:docMk/>
            <pc:sldMk cId="3453218487" sldId="289"/>
            <ac:spMk id="3" creationId="{E83708C1-3D1D-A43F-CC51-EBC34C490F34}"/>
          </ac:spMkLst>
        </pc:spChg>
        <pc:spChg chg="add del mod">
          <ac:chgData name="Damiaan Peeters" userId="505dfa0a-7974-4c83-9beb-355f1bd60a85" providerId="ADAL" clId="{9349FF64-8308-46E5-B9E6-24F4C924D8B5}" dt="2023-10-25T21:53:02.882" v="1183"/>
          <ac:spMkLst>
            <pc:docMk/>
            <pc:sldMk cId="3453218487" sldId="289"/>
            <ac:spMk id="4" creationId="{53A3F47B-E251-A52D-D3D0-B8EFAF29A5F6}"/>
          </ac:spMkLst>
        </pc:spChg>
        <pc:spChg chg="add del mod">
          <ac:chgData name="Damiaan Peeters" userId="505dfa0a-7974-4c83-9beb-355f1bd60a85" providerId="ADAL" clId="{9349FF64-8308-46E5-B9E6-24F4C924D8B5}" dt="2023-10-25T21:53:05.284" v="1185"/>
          <ac:spMkLst>
            <pc:docMk/>
            <pc:sldMk cId="3453218487" sldId="289"/>
            <ac:spMk id="5" creationId="{883C73A0-21C8-02A3-79AB-432C6878724A}"/>
          </ac:spMkLst>
        </pc:spChg>
        <pc:spChg chg="add del">
          <ac:chgData name="Damiaan Peeters" userId="505dfa0a-7974-4c83-9beb-355f1bd60a85" providerId="ADAL" clId="{9349FF64-8308-46E5-B9E6-24F4C924D8B5}" dt="2023-10-25T21:53:10.701" v="1188"/>
          <ac:spMkLst>
            <pc:docMk/>
            <pc:sldMk cId="3453218487" sldId="289"/>
            <ac:spMk id="6" creationId="{87270EE4-855F-776D-CF5A-BCB70F713629}"/>
          </ac:spMkLst>
        </pc:spChg>
        <pc:spChg chg="add del">
          <ac:chgData name="Damiaan Peeters" userId="505dfa0a-7974-4c83-9beb-355f1bd60a85" providerId="ADAL" clId="{9349FF64-8308-46E5-B9E6-24F4C924D8B5}" dt="2023-10-25T21:53:19.611" v="1192"/>
          <ac:spMkLst>
            <pc:docMk/>
            <pc:sldMk cId="3453218487" sldId="289"/>
            <ac:spMk id="7" creationId="{DD010180-1987-AE0F-8CF2-44BB83280778}"/>
          </ac:spMkLst>
        </pc:spChg>
        <pc:picChg chg="add mod">
          <ac:chgData name="Damiaan Peeters" userId="505dfa0a-7974-4c83-9beb-355f1bd60a85" providerId="ADAL" clId="{9349FF64-8308-46E5-B9E6-24F4C924D8B5}" dt="2023-10-29T07:47:57.319" v="2686" actId="14100"/>
          <ac:picMkLst>
            <pc:docMk/>
            <pc:sldMk cId="3453218487" sldId="289"/>
            <ac:picMk id="5" creationId="{AB28B471-9A0A-64C1-749F-06FDEB18562B}"/>
          </ac:picMkLst>
        </pc:picChg>
      </pc:sldChg>
      <pc:sldChg chg="addSp delSp modSp new del mod">
        <pc:chgData name="Damiaan Peeters" userId="505dfa0a-7974-4c83-9beb-355f1bd60a85" providerId="ADAL" clId="{9349FF64-8308-46E5-B9E6-24F4C924D8B5}" dt="2023-10-25T21:49:54.172" v="1176" actId="47"/>
        <pc:sldMkLst>
          <pc:docMk/>
          <pc:sldMk cId="3859973988" sldId="289"/>
        </pc:sldMkLst>
        <pc:spChg chg="del">
          <ac:chgData name="Damiaan Peeters" userId="505dfa0a-7974-4c83-9beb-355f1bd60a85" providerId="ADAL" clId="{9349FF64-8308-46E5-B9E6-24F4C924D8B5}" dt="2023-10-25T21:49:29.317" v="1174" actId="22"/>
          <ac:spMkLst>
            <pc:docMk/>
            <pc:sldMk cId="3859973988" sldId="289"/>
            <ac:spMk id="3" creationId="{0615E508-1EB1-8E3E-F3EA-1A0420A8E65F}"/>
          </ac:spMkLst>
        </pc:spChg>
        <pc:picChg chg="add mod ord">
          <ac:chgData name="Damiaan Peeters" userId="505dfa0a-7974-4c83-9beb-355f1bd60a85" providerId="ADAL" clId="{9349FF64-8308-46E5-B9E6-24F4C924D8B5}" dt="2023-10-25T21:49:29.317" v="1174" actId="22"/>
          <ac:picMkLst>
            <pc:docMk/>
            <pc:sldMk cId="3859973988" sldId="289"/>
            <ac:picMk id="5" creationId="{3079881E-0E02-74EB-68C4-9F17259DD279}"/>
          </ac:picMkLst>
        </pc:picChg>
      </pc:sldChg>
      <pc:sldChg chg="modSp mod">
        <pc:chgData name="Damiaan Peeters" userId="505dfa0a-7974-4c83-9beb-355f1bd60a85" providerId="ADAL" clId="{9349FF64-8308-46E5-B9E6-24F4C924D8B5}" dt="2023-10-28T10:07:58.132" v="2576" actId="6549"/>
        <pc:sldMkLst>
          <pc:docMk/>
          <pc:sldMk cId="2929614504" sldId="290"/>
        </pc:sldMkLst>
        <pc:spChg chg="mod">
          <ac:chgData name="Damiaan Peeters" userId="505dfa0a-7974-4c83-9beb-355f1bd60a85" providerId="ADAL" clId="{9349FF64-8308-46E5-B9E6-24F4C924D8B5}" dt="2023-10-28T10:07:58.132" v="2576" actId="6549"/>
          <ac:spMkLst>
            <pc:docMk/>
            <pc:sldMk cId="2929614504" sldId="290"/>
            <ac:spMk id="3" creationId="{37595756-2F9E-CC84-10F9-2BB7D9F7F307}"/>
          </ac:spMkLst>
        </pc:spChg>
      </pc:sldChg>
      <pc:sldChg chg="addSp delSp modSp new mod ord setBg modClrScheme delDesignElem chgLayout modNotesTx">
        <pc:chgData name="Damiaan Peeters" userId="505dfa0a-7974-4c83-9beb-355f1bd60a85" providerId="ADAL" clId="{9349FF64-8308-46E5-B9E6-24F4C924D8B5}" dt="2023-10-29T09:43:45.151" v="3729" actId="20577"/>
        <pc:sldMkLst>
          <pc:docMk/>
          <pc:sldMk cId="3616179866" sldId="291"/>
        </pc:sldMkLst>
        <pc:spChg chg="del mod ord">
          <ac:chgData name="Damiaan Peeters" userId="505dfa0a-7974-4c83-9beb-355f1bd60a85" providerId="ADAL" clId="{9349FF64-8308-46E5-B9E6-24F4C924D8B5}" dt="2023-10-28T08:03:32.975" v="1636" actId="700"/>
          <ac:spMkLst>
            <pc:docMk/>
            <pc:sldMk cId="3616179866" sldId="291"/>
            <ac:spMk id="2" creationId="{0D165E32-C90C-2330-F7D4-D02BFC5170B2}"/>
          </ac:spMkLst>
        </pc:spChg>
        <pc:spChg chg="del mod ord">
          <ac:chgData name="Damiaan Peeters" userId="505dfa0a-7974-4c83-9beb-355f1bd60a85" providerId="ADAL" clId="{9349FF64-8308-46E5-B9E6-24F4C924D8B5}" dt="2023-10-28T08:03:32.975" v="1636" actId="700"/>
          <ac:spMkLst>
            <pc:docMk/>
            <pc:sldMk cId="3616179866" sldId="291"/>
            <ac:spMk id="3" creationId="{B3D7BF9A-0AAA-F043-F747-5FCD5FC43804}"/>
          </ac:spMkLst>
        </pc:spChg>
        <pc:spChg chg="add mod ord">
          <ac:chgData name="Damiaan Peeters" userId="505dfa0a-7974-4c83-9beb-355f1bd60a85" providerId="ADAL" clId="{9349FF64-8308-46E5-B9E6-24F4C924D8B5}" dt="2023-10-29T09:43:40.162" v="3728"/>
          <ac:spMkLst>
            <pc:docMk/>
            <pc:sldMk cId="3616179866" sldId="291"/>
            <ac:spMk id="6" creationId="{A3ED5DED-9749-690A-1572-8E9D0567A87A}"/>
          </ac:spMkLst>
        </pc:spChg>
        <pc:spChg chg="add del mod ord">
          <ac:chgData name="Damiaan Peeters" userId="505dfa0a-7974-4c83-9beb-355f1bd60a85" providerId="ADAL" clId="{9349FF64-8308-46E5-B9E6-24F4C924D8B5}" dt="2023-10-28T08:03:34.494" v="1637"/>
          <ac:spMkLst>
            <pc:docMk/>
            <pc:sldMk cId="3616179866" sldId="291"/>
            <ac:spMk id="7" creationId="{49C25B0D-AD0A-3A25-646F-06015966450B}"/>
          </ac:spMkLst>
        </pc:spChg>
        <pc:spChg chg="add del mod">
          <ac:chgData name="Damiaan Peeters" userId="505dfa0a-7974-4c83-9beb-355f1bd60a85" providerId="ADAL" clId="{9349FF64-8308-46E5-B9E6-24F4C924D8B5}" dt="2023-10-28T08:14:42.786" v="1797"/>
          <ac:spMkLst>
            <pc:docMk/>
            <pc:sldMk cId="3616179866" sldId="291"/>
            <ac:spMk id="8" creationId="{7212011C-4875-E0B8-E850-379259515E75}"/>
          </ac:spMkLst>
        </pc:spChg>
        <pc:spChg chg="add del">
          <ac:chgData name="Damiaan Peeters" userId="505dfa0a-7974-4c83-9beb-355f1bd60a85" providerId="ADAL" clId="{9349FF64-8308-46E5-B9E6-24F4C924D8B5}" dt="2023-10-28T08:14:35.026" v="1792"/>
          <ac:spMkLst>
            <pc:docMk/>
            <pc:sldMk cId="3616179866" sldId="291"/>
            <ac:spMk id="9" creationId="{42FA97F8-D538-2B58-B005-E4666FEA3391}"/>
          </ac:spMkLst>
        </pc:spChg>
        <pc:spChg chg="add del">
          <ac:chgData name="Damiaan Peeters" userId="505dfa0a-7974-4c83-9beb-355f1bd60a85" providerId="ADAL" clId="{9349FF64-8308-46E5-B9E6-24F4C924D8B5}" dt="2023-10-28T08:14:39.342" v="1794"/>
          <ac:spMkLst>
            <pc:docMk/>
            <pc:sldMk cId="3616179866" sldId="291"/>
            <ac:spMk id="10" creationId="{355884B3-8D49-1DAE-DEA6-EAB742F20762}"/>
          </ac:spMkLst>
        </pc:spChg>
        <pc:spChg chg="add del mod">
          <ac:chgData name="Damiaan Peeters" userId="505dfa0a-7974-4c83-9beb-355f1bd60a85" providerId="ADAL" clId="{9349FF64-8308-46E5-B9E6-24F4C924D8B5}" dt="2023-10-28T08:14:46.650" v="1798" actId="478"/>
          <ac:spMkLst>
            <pc:docMk/>
            <pc:sldMk cId="3616179866" sldId="291"/>
            <ac:spMk id="11" creationId="{E252AF30-C79F-CC2E-64F4-F5D96D49EA0C}"/>
          </ac:spMkLst>
        </pc:spChg>
        <pc:spChg chg="add del mod">
          <ac:chgData name="Damiaan Peeters" userId="505dfa0a-7974-4c83-9beb-355f1bd60a85" providerId="ADAL" clId="{9349FF64-8308-46E5-B9E6-24F4C924D8B5}" dt="2023-10-28T08:14:51.357" v="1799"/>
          <ac:spMkLst>
            <pc:docMk/>
            <pc:sldMk cId="3616179866" sldId="291"/>
            <ac:spMk id="12" creationId="{DF8E104E-7157-48F2-48BA-73947FED7B17}"/>
          </ac:spMkLst>
        </pc:spChg>
        <pc:spChg chg="add mod ord">
          <ac:chgData name="Damiaan Peeters" userId="505dfa0a-7974-4c83-9beb-355f1bd60a85" providerId="ADAL" clId="{9349FF64-8308-46E5-B9E6-24F4C924D8B5}" dt="2023-10-29T09:43:45.151" v="3729" actId="20577"/>
          <ac:spMkLst>
            <pc:docMk/>
            <pc:sldMk cId="3616179866" sldId="291"/>
            <ac:spMk id="13" creationId="{62BB8EE4-D81B-8E06-805B-59FF8C6E4018}"/>
          </ac:spMkLst>
        </pc:spChg>
        <pc:spChg chg="add del">
          <ac:chgData name="Damiaan Peeters" userId="505dfa0a-7974-4c83-9beb-355f1bd60a85" providerId="ADAL" clId="{9349FF64-8308-46E5-B9E6-24F4C924D8B5}" dt="2023-10-28T09:56:30.395" v="2483" actId="26606"/>
          <ac:spMkLst>
            <pc:docMk/>
            <pc:sldMk cId="3616179866" sldId="291"/>
            <ac:spMk id="15" creationId="{854DEE1C-7FD6-4FA0-A96A-BDF952F199AB}"/>
          </ac:spMkLst>
        </pc:spChg>
        <pc:spChg chg="add">
          <ac:chgData name="Damiaan Peeters" userId="505dfa0a-7974-4c83-9beb-355f1bd60a85" providerId="ADAL" clId="{9349FF64-8308-46E5-B9E6-24F4C924D8B5}" dt="2023-10-29T09:30:59.805" v="3570" actId="26606"/>
          <ac:spMkLst>
            <pc:docMk/>
            <pc:sldMk cId="3616179866" sldId="291"/>
            <ac:spMk id="16" creationId="{06DA9DF9-31F7-4056-B42E-878CC92417B8}"/>
          </ac:spMkLst>
        </pc:spChg>
        <pc:spChg chg="add del">
          <ac:chgData name="Damiaan Peeters" userId="505dfa0a-7974-4c83-9beb-355f1bd60a85" providerId="ADAL" clId="{9349FF64-8308-46E5-B9E6-24F4C924D8B5}" dt="2023-10-29T07:39:29.221" v="2634" actId="700"/>
          <ac:spMkLst>
            <pc:docMk/>
            <pc:sldMk cId="3616179866" sldId="291"/>
            <ac:spMk id="18" creationId="{79BB35BC-D5C2-4C8B-A22A-A71E6191913B}"/>
          </ac:spMkLst>
        </pc:spChg>
        <pc:picChg chg="add mod">
          <ac:chgData name="Damiaan Peeters" userId="505dfa0a-7974-4c83-9beb-355f1bd60a85" providerId="ADAL" clId="{9349FF64-8308-46E5-B9E6-24F4C924D8B5}" dt="2023-10-29T09:30:59.805" v="3570" actId="26606"/>
          <ac:picMkLst>
            <pc:docMk/>
            <pc:sldMk cId="3616179866" sldId="291"/>
            <ac:picMk id="5" creationId="{B39A6F4B-4B91-554B-5C9F-D48EDF136124}"/>
          </ac:picMkLst>
        </pc:picChg>
        <pc:picChg chg="add del mod">
          <ac:chgData name="Damiaan Peeters" userId="505dfa0a-7974-4c83-9beb-355f1bd60a85" providerId="ADAL" clId="{9349FF64-8308-46E5-B9E6-24F4C924D8B5}" dt="2023-10-28T09:59:46.392" v="2486" actId="478"/>
          <ac:picMkLst>
            <pc:docMk/>
            <pc:sldMk cId="3616179866" sldId="291"/>
            <ac:picMk id="14" creationId="{590E6AD8-9B86-C96E-C39D-DB5717127141}"/>
          </ac:picMkLst>
        </pc:picChg>
      </pc:sldChg>
      <pc:sldChg chg="addSp delSp modSp new mod modClrScheme chgLayout modNotesTx">
        <pc:chgData name="Damiaan Peeters" userId="505dfa0a-7974-4c83-9beb-355f1bd60a85" providerId="ADAL" clId="{9349FF64-8308-46E5-B9E6-24F4C924D8B5}" dt="2023-10-28T09:19:48.450" v="2120" actId="20577"/>
        <pc:sldMkLst>
          <pc:docMk/>
          <pc:sldMk cId="666523175" sldId="292"/>
        </pc:sldMkLst>
        <pc:spChg chg="del mod ord">
          <ac:chgData name="Damiaan Peeters" userId="505dfa0a-7974-4c83-9beb-355f1bd60a85" providerId="ADAL" clId="{9349FF64-8308-46E5-B9E6-24F4C924D8B5}" dt="2023-10-28T08:08:56.951" v="1681" actId="700"/>
          <ac:spMkLst>
            <pc:docMk/>
            <pc:sldMk cId="666523175" sldId="292"/>
            <ac:spMk id="2" creationId="{F9C633E0-0A90-7AFE-E961-4AEF16638564}"/>
          </ac:spMkLst>
        </pc:spChg>
        <pc:spChg chg="del mod ord">
          <ac:chgData name="Damiaan Peeters" userId="505dfa0a-7974-4c83-9beb-355f1bd60a85" providerId="ADAL" clId="{9349FF64-8308-46E5-B9E6-24F4C924D8B5}" dt="2023-10-28T08:08:56.951" v="1681" actId="700"/>
          <ac:spMkLst>
            <pc:docMk/>
            <pc:sldMk cId="666523175" sldId="292"/>
            <ac:spMk id="3" creationId="{DB937C4D-A9DC-040E-4437-F75490B8564B}"/>
          </ac:spMkLst>
        </pc:spChg>
        <pc:spChg chg="add mod ord">
          <ac:chgData name="Damiaan Peeters" userId="505dfa0a-7974-4c83-9beb-355f1bd60a85" providerId="ADAL" clId="{9349FF64-8308-46E5-B9E6-24F4C924D8B5}" dt="2023-10-28T09:19:48.450" v="2120" actId="20577"/>
          <ac:spMkLst>
            <pc:docMk/>
            <pc:sldMk cId="666523175" sldId="292"/>
            <ac:spMk id="4" creationId="{212BBB48-135B-15E4-ED90-609591E6D234}"/>
          </ac:spMkLst>
        </pc:spChg>
        <pc:spChg chg="add del mod ord">
          <ac:chgData name="Damiaan Peeters" userId="505dfa0a-7974-4c83-9beb-355f1bd60a85" providerId="ADAL" clId="{9349FF64-8308-46E5-B9E6-24F4C924D8B5}" dt="2023-10-28T08:09:32.427" v="1704" actId="22"/>
          <ac:spMkLst>
            <pc:docMk/>
            <pc:sldMk cId="666523175" sldId="292"/>
            <ac:spMk id="5" creationId="{17848B90-2C8A-B920-B36B-17530D2F1146}"/>
          </ac:spMkLst>
        </pc:spChg>
        <pc:spChg chg="add mod">
          <ac:chgData name="Damiaan Peeters" userId="505dfa0a-7974-4c83-9beb-355f1bd60a85" providerId="ADAL" clId="{9349FF64-8308-46E5-B9E6-24F4C924D8B5}" dt="2023-10-28T08:14:22.967" v="1790" actId="14100"/>
          <ac:spMkLst>
            <pc:docMk/>
            <pc:sldMk cId="666523175" sldId="292"/>
            <ac:spMk id="9" creationId="{9C65A290-1853-C974-F012-5A1FDC5454D0}"/>
          </ac:spMkLst>
        </pc:spChg>
        <pc:picChg chg="add mod ord">
          <ac:chgData name="Damiaan Peeters" userId="505dfa0a-7974-4c83-9beb-355f1bd60a85" providerId="ADAL" clId="{9349FF64-8308-46E5-B9E6-24F4C924D8B5}" dt="2023-10-28T08:09:32.427" v="1704" actId="22"/>
          <ac:picMkLst>
            <pc:docMk/>
            <pc:sldMk cId="666523175" sldId="292"/>
            <ac:picMk id="7" creationId="{FCE7B3E2-A0E7-E873-2AFB-9A2E791523EF}"/>
          </ac:picMkLst>
        </pc:picChg>
      </pc:sldChg>
      <pc:sldChg chg="addSp delSp modSp new mod setBg">
        <pc:chgData name="Damiaan Peeters" userId="505dfa0a-7974-4c83-9beb-355f1bd60a85" providerId="ADAL" clId="{9349FF64-8308-46E5-B9E6-24F4C924D8B5}" dt="2023-10-28T09:19:16.802" v="2106"/>
        <pc:sldMkLst>
          <pc:docMk/>
          <pc:sldMk cId="2012428339" sldId="293"/>
        </pc:sldMkLst>
        <pc:spChg chg="mod">
          <ac:chgData name="Damiaan Peeters" userId="505dfa0a-7974-4c83-9beb-355f1bd60a85" providerId="ADAL" clId="{9349FF64-8308-46E5-B9E6-24F4C924D8B5}" dt="2023-10-28T09:18:51.523" v="2104" actId="26606"/>
          <ac:spMkLst>
            <pc:docMk/>
            <pc:sldMk cId="2012428339" sldId="293"/>
            <ac:spMk id="2" creationId="{11DF964E-E1F3-1586-1B59-F6B83D29970D}"/>
          </ac:spMkLst>
        </pc:spChg>
        <pc:spChg chg="del mod">
          <ac:chgData name="Damiaan Peeters" userId="505dfa0a-7974-4c83-9beb-355f1bd60a85" providerId="ADAL" clId="{9349FF64-8308-46E5-B9E6-24F4C924D8B5}" dt="2023-10-28T09:18:46.173" v="2103" actId="931"/>
          <ac:spMkLst>
            <pc:docMk/>
            <pc:sldMk cId="2012428339" sldId="293"/>
            <ac:spMk id="3" creationId="{FFA7E710-953B-C537-9D77-4925096C11DA}"/>
          </ac:spMkLst>
        </pc:spChg>
        <pc:spChg chg="add del">
          <ac:chgData name="Damiaan Peeters" userId="505dfa0a-7974-4c83-9beb-355f1bd60a85" providerId="ADAL" clId="{9349FF64-8308-46E5-B9E6-24F4C924D8B5}" dt="2023-10-28T09:19:16.802" v="2106"/>
          <ac:spMkLst>
            <pc:docMk/>
            <pc:sldMk cId="2012428339" sldId="293"/>
            <ac:spMk id="9" creationId="{C4C332D2-4BB8-FFC8-A830-0A4E252B4F16}"/>
          </ac:spMkLst>
        </pc:spChg>
        <pc:spChg chg="add">
          <ac:chgData name="Damiaan Peeters" userId="505dfa0a-7974-4c83-9beb-355f1bd60a85" providerId="ADAL" clId="{9349FF64-8308-46E5-B9E6-24F4C924D8B5}" dt="2023-10-28T09:18:51.523" v="2104" actId="26606"/>
          <ac:spMkLst>
            <pc:docMk/>
            <pc:sldMk cId="2012428339" sldId="293"/>
            <ac:spMk id="12" creationId="{D009D6D5-DAC2-4A8B-A17A-E206B9012D09}"/>
          </ac:spMkLst>
        </pc:spChg>
        <pc:picChg chg="add mod">
          <ac:chgData name="Damiaan Peeters" userId="505dfa0a-7974-4c83-9beb-355f1bd60a85" providerId="ADAL" clId="{9349FF64-8308-46E5-B9E6-24F4C924D8B5}" dt="2023-10-28T09:18:51.523" v="2104" actId="26606"/>
          <ac:picMkLst>
            <pc:docMk/>
            <pc:sldMk cId="2012428339" sldId="293"/>
            <ac:picMk id="5" creationId="{253309F2-A47D-D82C-825D-5438E1002B0B}"/>
          </ac:picMkLst>
        </pc:picChg>
        <pc:picChg chg="add del mod">
          <ac:chgData name="Damiaan Peeters" userId="505dfa0a-7974-4c83-9beb-355f1bd60a85" providerId="ADAL" clId="{9349FF64-8308-46E5-B9E6-24F4C924D8B5}" dt="2023-10-28T09:19:16.802" v="2106"/>
          <ac:picMkLst>
            <pc:docMk/>
            <pc:sldMk cId="2012428339" sldId="293"/>
            <ac:picMk id="6" creationId="{0F7E4C7C-83AC-8E15-BC0D-F852EDBCBDCB}"/>
          </ac:picMkLst>
        </pc:picChg>
      </pc:sldChg>
      <pc:sldChg chg="addSp delSp modSp new del mod chgLayout">
        <pc:chgData name="Damiaan Peeters" userId="505dfa0a-7974-4c83-9beb-355f1bd60a85" providerId="ADAL" clId="{9349FF64-8308-46E5-B9E6-24F4C924D8B5}" dt="2023-10-28T08:30:13.329" v="1959" actId="47"/>
        <pc:sldMkLst>
          <pc:docMk/>
          <pc:sldMk cId="4056583178" sldId="293"/>
        </pc:sldMkLst>
        <pc:spChg chg="del">
          <ac:chgData name="Damiaan Peeters" userId="505dfa0a-7974-4c83-9beb-355f1bd60a85" providerId="ADAL" clId="{9349FF64-8308-46E5-B9E6-24F4C924D8B5}" dt="2023-10-28T08:26:36.189" v="1933" actId="700"/>
          <ac:spMkLst>
            <pc:docMk/>
            <pc:sldMk cId="4056583178" sldId="293"/>
            <ac:spMk id="2" creationId="{547DDA16-5DA5-8D29-435B-362898591DF5}"/>
          </ac:spMkLst>
        </pc:spChg>
        <pc:spChg chg="del">
          <ac:chgData name="Damiaan Peeters" userId="505dfa0a-7974-4c83-9beb-355f1bd60a85" providerId="ADAL" clId="{9349FF64-8308-46E5-B9E6-24F4C924D8B5}" dt="2023-10-28T08:26:36.189" v="1933" actId="700"/>
          <ac:spMkLst>
            <pc:docMk/>
            <pc:sldMk cId="4056583178" sldId="293"/>
            <ac:spMk id="3" creationId="{BE01C661-5018-E0EB-B6A6-505C2604E248}"/>
          </ac:spMkLst>
        </pc:spChg>
        <pc:spChg chg="add mod ord">
          <ac:chgData name="Damiaan Peeters" userId="505dfa0a-7974-4c83-9beb-355f1bd60a85" providerId="ADAL" clId="{9349FF64-8308-46E5-B9E6-24F4C924D8B5}" dt="2023-10-28T08:26:36.189" v="1933" actId="700"/>
          <ac:spMkLst>
            <pc:docMk/>
            <pc:sldMk cId="4056583178" sldId="293"/>
            <ac:spMk id="4" creationId="{2DECAC39-2344-C320-F7EF-88C9D5AFD0B3}"/>
          </ac:spMkLst>
        </pc:spChg>
        <pc:spChg chg="add mod ord">
          <ac:chgData name="Damiaan Peeters" userId="505dfa0a-7974-4c83-9beb-355f1bd60a85" providerId="ADAL" clId="{9349FF64-8308-46E5-B9E6-24F4C924D8B5}" dt="2023-10-28T08:26:36.189" v="1933" actId="700"/>
          <ac:spMkLst>
            <pc:docMk/>
            <pc:sldMk cId="4056583178" sldId="293"/>
            <ac:spMk id="5" creationId="{439F2B21-6A6B-B136-C0C6-8F9E23C3A931}"/>
          </ac:spMkLst>
        </pc:spChg>
      </pc:sldChg>
      <pc:sldChg chg="addSp delSp modSp new mod ord setBg modNotesTx">
        <pc:chgData name="Damiaan Peeters" userId="505dfa0a-7974-4c83-9beb-355f1bd60a85" providerId="ADAL" clId="{9349FF64-8308-46E5-B9E6-24F4C924D8B5}" dt="2023-10-29T09:30:33.062" v="3569" actId="26606"/>
        <pc:sldMkLst>
          <pc:docMk/>
          <pc:sldMk cId="1776434086" sldId="294"/>
        </pc:sldMkLst>
        <pc:spChg chg="mod ord">
          <ac:chgData name="Damiaan Peeters" userId="505dfa0a-7974-4c83-9beb-355f1bd60a85" providerId="ADAL" clId="{9349FF64-8308-46E5-B9E6-24F4C924D8B5}" dt="2023-10-29T09:30:33.062" v="3569" actId="26606"/>
          <ac:spMkLst>
            <pc:docMk/>
            <pc:sldMk cId="1776434086" sldId="294"/>
            <ac:spMk id="2" creationId="{90BF5826-7E80-B1FF-7B85-6EA7D796CF1C}"/>
          </ac:spMkLst>
        </pc:spChg>
        <pc:spChg chg="del">
          <ac:chgData name="Damiaan Peeters" userId="505dfa0a-7974-4c83-9beb-355f1bd60a85" providerId="ADAL" clId="{9349FF64-8308-46E5-B9E6-24F4C924D8B5}" dt="2023-10-28T09:34:29.542" v="2272" actId="931"/>
          <ac:spMkLst>
            <pc:docMk/>
            <pc:sldMk cId="1776434086" sldId="294"/>
            <ac:spMk id="3" creationId="{41000C3F-DD21-1DED-28D9-DBE8EE2F63D5}"/>
          </ac:spMkLst>
        </pc:spChg>
        <pc:spChg chg="add mod">
          <ac:chgData name="Damiaan Peeters" userId="505dfa0a-7974-4c83-9beb-355f1bd60a85" providerId="ADAL" clId="{9349FF64-8308-46E5-B9E6-24F4C924D8B5}" dt="2023-10-29T09:30:33.062" v="3569" actId="26606"/>
          <ac:spMkLst>
            <pc:docMk/>
            <pc:sldMk cId="1776434086" sldId="294"/>
            <ac:spMk id="9" creationId="{866EF85F-7C3A-42E2-2D4C-3173B0CE999C}"/>
          </ac:spMkLst>
        </pc:spChg>
        <pc:spChg chg="add del">
          <ac:chgData name="Damiaan Peeters" userId="505dfa0a-7974-4c83-9beb-355f1bd60a85" providerId="ADAL" clId="{9349FF64-8308-46E5-B9E6-24F4C924D8B5}" dt="2023-10-29T09:30:33.062" v="3569" actId="26606"/>
          <ac:spMkLst>
            <pc:docMk/>
            <pc:sldMk cId="1776434086" sldId="294"/>
            <ac:spMk id="12" creationId="{04812C46-200A-4DEB-A05E-3ED6C68C2387}"/>
          </ac:spMkLst>
        </pc:spChg>
        <pc:spChg chg="add del">
          <ac:chgData name="Damiaan Peeters" userId="505dfa0a-7974-4c83-9beb-355f1bd60a85" providerId="ADAL" clId="{9349FF64-8308-46E5-B9E6-24F4C924D8B5}" dt="2023-10-29T09:30:33.062" v="3569" actId="26606"/>
          <ac:spMkLst>
            <pc:docMk/>
            <pc:sldMk cId="1776434086" sldId="294"/>
            <ac:spMk id="14" creationId="{D1EA859B-E555-4109-94F3-6700E046E008}"/>
          </ac:spMkLst>
        </pc:spChg>
        <pc:spChg chg="add">
          <ac:chgData name="Damiaan Peeters" userId="505dfa0a-7974-4c83-9beb-355f1bd60a85" providerId="ADAL" clId="{9349FF64-8308-46E5-B9E6-24F4C924D8B5}" dt="2023-10-29T09:30:33.062" v="3569" actId="26606"/>
          <ac:spMkLst>
            <pc:docMk/>
            <pc:sldMk cId="1776434086" sldId="294"/>
            <ac:spMk id="19" creationId="{79BB35BC-D5C2-4C8B-A22A-A71E6191913B}"/>
          </ac:spMkLst>
        </pc:spChg>
        <pc:picChg chg="add mod ord">
          <ac:chgData name="Damiaan Peeters" userId="505dfa0a-7974-4c83-9beb-355f1bd60a85" providerId="ADAL" clId="{9349FF64-8308-46E5-B9E6-24F4C924D8B5}" dt="2023-10-29T09:30:33.062" v="3569" actId="26606"/>
          <ac:picMkLst>
            <pc:docMk/>
            <pc:sldMk cId="1776434086" sldId="294"/>
            <ac:picMk id="5" creationId="{A9F079E5-3BB6-5201-E894-4CB7E4C96377}"/>
          </ac:picMkLst>
        </pc:picChg>
      </pc:sldChg>
      <pc:sldChg chg="addSp delSp modSp add del mod setBg delDesignElem">
        <pc:chgData name="Damiaan Peeters" userId="505dfa0a-7974-4c83-9beb-355f1bd60a85" providerId="ADAL" clId="{9349FF64-8308-46E5-B9E6-24F4C924D8B5}" dt="2023-10-29T09:36:00.893" v="3589" actId="47"/>
        <pc:sldMkLst>
          <pc:docMk/>
          <pc:sldMk cId="3058181911" sldId="295"/>
        </pc:sldMkLst>
        <pc:spChg chg="mod ord">
          <ac:chgData name="Damiaan Peeters" userId="505dfa0a-7974-4c83-9beb-355f1bd60a85" providerId="ADAL" clId="{9349FF64-8308-46E5-B9E6-24F4C924D8B5}" dt="2023-10-29T09:35:00.975" v="3580" actId="26606"/>
          <ac:spMkLst>
            <pc:docMk/>
            <pc:sldMk cId="3058181911" sldId="295"/>
            <ac:spMk id="6" creationId="{A3ED5DED-9749-690A-1572-8E9D0567A87A}"/>
          </ac:spMkLst>
        </pc:spChg>
        <pc:spChg chg="mod">
          <ac:chgData name="Damiaan Peeters" userId="505dfa0a-7974-4c83-9beb-355f1bd60a85" providerId="ADAL" clId="{9349FF64-8308-46E5-B9E6-24F4C924D8B5}" dt="2023-10-29T09:35:00.975" v="3580" actId="26606"/>
          <ac:spMkLst>
            <pc:docMk/>
            <pc:sldMk cId="3058181911" sldId="295"/>
            <ac:spMk id="13" creationId="{62BB8EE4-D81B-8E06-805B-59FF8C6E4018}"/>
          </ac:spMkLst>
        </pc:spChg>
        <pc:spChg chg="add">
          <ac:chgData name="Damiaan Peeters" userId="505dfa0a-7974-4c83-9beb-355f1bd60a85" providerId="ADAL" clId="{9349FF64-8308-46E5-B9E6-24F4C924D8B5}" dt="2023-10-29T09:35:00.975" v="3580" actId="26606"/>
          <ac:spMkLst>
            <pc:docMk/>
            <pc:sldMk cId="3058181911" sldId="295"/>
            <ac:spMk id="15" creationId="{04812C46-200A-4DEB-A05E-3ED6C68C2387}"/>
          </ac:spMkLst>
        </pc:spChg>
        <pc:spChg chg="del">
          <ac:chgData name="Damiaan Peeters" userId="505dfa0a-7974-4c83-9beb-355f1bd60a85" providerId="ADAL" clId="{9349FF64-8308-46E5-B9E6-24F4C924D8B5}" dt="2023-10-28T09:23:05.176" v="2147"/>
          <ac:spMkLst>
            <pc:docMk/>
            <pc:sldMk cId="3058181911" sldId="295"/>
            <ac:spMk id="18" creationId="{79BB35BC-D5C2-4C8B-A22A-A71E6191913B}"/>
          </ac:spMkLst>
        </pc:spChg>
        <pc:spChg chg="add">
          <ac:chgData name="Damiaan Peeters" userId="505dfa0a-7974-4c83-9beb-355f1bd60a85" providerId="ADAL" clId="{9349FF64-8308-46E5-B9E6-24F4C924D8B5}" dt="2023-10-29T09:35:00.975" v="3580" actId="26606"/>
          <ac:spMkLst>
            <pc:docMk/>
            <pc:sldMk cId="3058181911" sldId="295"/>
            <ac:spMk id="20" creationId="{D1EA859B-E555-4109-94F3-6700E046E008}"/>
          </ac:spMkLst>
        </pc:spChg>
        <pc:picChg chg="mod">
          <ac:chgData name="Damiaan Peeters" userId="505dfa0a-7974-4c83-9beb-355f1bd60a85" providerId="ADAL" clId="{9349FF64-8308-46E5-B9E6-24F4C924D8B5}" dt="2023-10-29T09:35:00.975" v="3580" actId="26606"/>
          <ac:picMkLst>
            <pc:docMk/>
            <pc:sldMk cId="3058181911" sldId="295"/>
            <ac:picMk id="5" creationId="{B39A6F4B-4B91-554B-5C9F-D48EDF136124}"/>
          </ac:picMkLst>
        </pc:picChg>
      </pc:sldChg>
      <pc:sldChg chg="addSp delSp modSp add mod setBg modClrScheme delDesignElem chgLayout">
        <pc:chgData name="Damiaan Peeters" userId="505dfa0a-7974-4c83-9beb-355f1bd60a85" providerId="ADAL" clId="{9349FF64-8308-46E5-B9E6-24F4C924D8B5}" dt="2023-10-29T09:31:11.730" v="3571" actId="26606"/>
        <pc:sldMkLst>
          <pc:docMk/>
          <pc:sldMk cId="1241925967" sldId="296"/>
        </pc:sldMkLst>
        <pc:spChg chg="mod ord">
          <ac:chgData name="Damiaan Peeters" userId="505dfa0a-7974-4c83-9beb-355f1bd60a85" providerId="ADAL" clId="{9349FF64-8308-46E5-B9E6-24F4C924D8B5}" dt="2023-10-29T09:31:11.730" v="3571" actId="26606"/>
          <ac:spMkLst>
            <pc:docMk/>
            <pc:sldMk cId="1241925967" sldId="296"/>
            <ac:spMk id="6" creationId="{A3ED5DED-9749-690A-1572-8E9D0567A87A}"/>
          </ac:spMkLst>
        </pc:spChg>
        <pc:spChg chg="mod ord">
          <ac:chgData name="Damiaan Peeters" userId="505dfa0a-7974-4c83-9beb-355f1bd60a85" providerId="ADAL" clId="{9349FF64-8308-46E5-B9E6-24F4C924D8B5}" dt="2023-10-29T09:31:11.730" v="3571" actId="26606"/>
          <ac:spMkLst>
            <pc:docMk/>
            <pc:sldMk cId="1241925967" sldId="296"/>
            <ac:spMk id="13" creationId="{62BB8EE4-D81B-8E06-805B-59FF8C6E4018}"/>
          </ac:spMkLst>
        </pc:spChg>
        <pc:spChg chg="add">
          <ac:chgData name="Damiaan Peeters" userId="505dfa0a-7974-4c83-9beb-355f1bd60a85" providerId="ADAL" clId="{9349FF64-8308-46E5-B9E6-24F4C924D8B5}" dt="2023-10-29T09:31:11.730" v="3571" actId="26606"/>
          <ac:spMkLst>
            <pc:docMk/>
            <pc:sldMk cId="1241925967" sldId="296"/>
            <ac:spMk id="15" creationId="{06DA9DF9-31F7-4056-B42E-878CC92417B8}"/>
          </ac:spMkLst>
        </pc:spChg>
        <pc:spChg chg="del">
          <ac:chgData name="Damiaan Peeters" userId="505dfa0a-7974-4c83-9beb-355f1bd60a85" providerId="ADAL" clId="{9349FF64-8308-46E5-B9E6-24F4C924D8B5}" dt="2023-10-28T09:23:55.885" v="2158"/>
          <ac:spMkLst>
            <pc:docMk/>
            <pc:sldMk cId="1241925967" sldId="296"/>
            <ac:spMk id="18" creationId="{79BB35BC-D5C2-4C8B-A22A-A71E6191913B}"/>
          </ac:spMkLst>
        </pc:spChg>
        <pc:picChg chg="mod">
          <ac:chgData name="Damiaan Peeters" userId="505dfa0a-7974-4c83-9beb-355f1bd60a85" providerId="ADAL" clId="{9349FF64-8308-46E5-B9E6-24F4C924D8B5}" dt="2023-10-29T09:31:11.730" v="3571" actId="26606"/>
          <ac:picMkLst>
            <pc:docMk/>
            <pc:sldMk cId="1241925967" sldId="296"/>
            <ac:picMk id="5" creationId="{B39A6F4B-4B91-554B-5C9F-D48EDF136124}"/>
          </ac:picMkLst>
        </pc:picChg>
      </pc:sldChg>
      <pc:sldChg chg="addSp modSp new mod">
        <pc:chgData name="Damiaan Peeters" userId="505dfa0a-7974-4c83-9beb-355f1bd60a85" providerId="ADAL" clId="{9349FF64-8308-46E5-B9E6-24F4C924D8B5}" dt="2023-10-28T09:30:56.617" v="2271" actId="208"/>
        <pc:sldMkLst>
          <pc:docMk/>
          <pc:sldMk cId="2513058701" sldId="297"/>
        </pc:sldMkLst>
        <pc:spChg chg="mod">
          <ac:chgData name="Damiaan Peeters" userId="505dfa0a-7974-4c83-9beb-355f1bd60a85" providerId="ADAL" clId="{9349FF64-8308-46E5-B9E6-24F4C924D8B5}" dt="2023-10-28T09:24:10.892" v="2191" actId="20577"/>
          <ac:spMkLst>
            <pc:docMk/>
            <pc:sldMk cId="2513058701" sldId="297"/>
            <ac:spMk id="2" creationId="{BE1AF6F4-57A9-B8B2-849A-251CFD2A6B5D}"/>
          </ac:spMkLst>
        </pc:spChg>
        <pc:spChg chg="mod">
          <ac:chgData name="Damiaan Peeters" userId="505dfa0a-7974-4c83-9beb-355f1bd60a85" providerId="ADAL" clId="{9349FF64-8308-46E5-B9E6-24F4C924D8B5}" dt="2023-10-28T09:30:00.353" v="2267" actId="20577"/>
          <ac:spMkLst>
            <pc:docMk/>
            <pc:sldMk cId="2513058701" sldId="297"/>
            <ac:spMk id="3" creationId="{842AAC54-1DAE-9F8B-373C-17728A5F5777}"/>
          </ac:spMkLst>
        </pc:spChg>
        <pc:spChg chg="add mod">
          <ac:chgData name="Damiaan Peeters" userId="505dfa0a-7974-4c83-9beb-355f1bd60a85" providerId="ADAL" clId="{9349FF64-8308-46E5-B9E6-24F4C924D8B5}" dt="2023-10-28T09:30:56.617" v="2271" actId="208"/>
          <ac:spMkLst>
            <pc:docMk/>
            <pc:sldMk cId="2513058701" sldId="297"/>
            <ac:spMk id="4" creationId="{CB6B3900-288A-8FD2-6728-E992BE8B3C37}"/>
          </ac:spMkLst>
        </pc:spChg>
      </pc:sldChg>
      <pc:sldChg chg="new del">
        <pc:chgData name="Damiaan Peeters" userId="505dfa0a-7974-4c83-9beb-355f1bd60a85" providerId="ADAL" clId="{9349FF64-8308-46E5-B9E6-24F4C924D8B5}" dt="2023-10-29T09:24:46.983" v="3547" actId="47"/>
        <pc:sldMkLst>
          <pc:docMk/>
          <pc:sldMk cId="4038968931" sldId="298"/>
        </pc:sldMkLst>
      </pc:sldChg>
      <pc:sldChg chg="addSp delSp modSp new mod ord setBg modNotesTx">
        <pc:chgData name="Damiaan Peeters" userId="505dfa0a-7974-4c83-9beb-355f1bd60a85" providerId="ADAL" clId="{9349FF64-8308-46E5-B9E6-24F4C924D8B5}" dt="2023-10-29T07:45:23.506" v="2675"/>
        <pc:sldMkLst>
          <pc:docMk/>
          <pc:sldMk cId="3429586905" sldId="299"/>
        </pc:sldMkLst>
        <pc:spChg chg="mod">
          <ac:chgData name="Damiaan Peeters" userId="505dfa0a-7974-4c83-9beb-355f1bd60a85" providerId="ADAL" clId="{9349FF64-8308-46E5-B9E6-24F4C924D8B5}" dt="2023-10-28T09:55:35.806" v="2478" actId="26606"/>
          <ac:spMkLst>
            <pc:docMk/>
            <pc:sldMk cId="3429586905" sldId="299"/>
            <ac:spMk id="2" creationId="{91493F56-E7C8-9F51-EE0C-A8A9C2A47FFC}"/>
          </ac:spMkLst>
        </pc:spChg>
        <pc:spChg chg="mod ord">
          <ac:chgData name="Damiaan Peeters" userId="505dfa0a-7974-4c83-9beb-355f1bd60a85" providerId="ADAL" clId="{9349FF64-8308-46E5-B9E6-24F4C924D8B5}" dt="2023-10-28T09:55:35.806" v="2478" actId="26606"/>
          <ac:spMkLst>
            <pc:docMk/>
            <pc:sldMk cId="3429586905" sldId="299"/>
            <ac:spMk id="3" creationId="{34FB7FD9-E8B3-CB07-B1C6-066966AE46E8}"/>
          </ac:spMkLst>
        </pc:spChg>
        <pc:spChg chg="add del">
          <ac:chgData name="Damiaan Peeters" userId="505dfa0a-7974-4c83-9beb-355f1bd60a85" providerId="ADAL" clId="{9349FF64-8308-46E5-B9E6-24F4C924D8B5}" dt="2023-10-28T09:55:35.806" v="2477" actId="26606"/>
          <ac:spMkLst>
            <pc:docMk/>
            <pc:sldMk cId="3429586905" sldId="299"/>
            <ac:spMk id="11" creationId="{D7A453D2-15D8-4403-815F-291FA16340D9}"/>
          </ac:spMkLst>
        </pc:spChg>
        <pc:spChg chg="add del">
          <ac:chgData name="Damiaan Peeters" userId="505dfa0a-7974-4c83-9beb-355f1bd60a85" providerId="ADAL" clId="{9349FF64-8308-46E5-B9E6-24F4C924D8B5}" dt="2023-10-28T09:55:35.806" v="2477" actId="26606"/>
          <ac:spMkLst>
            <pc:docMk/>
            <pc:sldMk cId="3429586905" sldId="299"/>
            <ac:spMk id="13" creationId="{8161EA6B-09CA-445B-AB0D-8DF76FA92DEF}"/>
          </ac:spMkLst>
        </pc:spChg>
        <pc:spChg chg="add del">
          <ac:chgData name="Damiaan Peeters" userId="505dfa0a-7974-4c83-9beb-355f1bd60a85" providerId="ADAL" clId="{9349FF64-8308-46E5-B9E6-24F4C924D8B5}" dt="2023-10-28T09:55:35.806" v="2477" actId="26606"/>
          <ac:spMkLst>
            <pc:docMk/>
            <pc:sldMk cId="3429586905" sldId="299"/>
            <ac:spMk id="23" creationId="{B8114C98-A349-4111-A123-E8EAB86ABE30}"/>
          </ac:spMkLst>
        </pc:spChg>
        <pc:spChg chg="add del">
          <ac:chgData name="Damiaan Peeters" userId="505dfa0a-7974-4c83-9beb-355f1bd60a85" providerId="ADAL" clId="{9349FF64-8308-46E5-B9E6-24F4C924D8B5}" dt="2023-10-28T09:55:35.806" v="2477" actId="26606"/>
          <ac:spMkLst>
            <pc:docMk/>
            <pc:sldMk cId="3429586905" sldId="299"/>
            <ac:spMk id="31" creationId="{E2D3D3F2-ABBB-4453-B1C5-1BEBF7E4DD56}"/>
          </ac:spMkLst>
        </pc:spChg>
        <pc:spChg chg="add del">
          <ac:chgData name="Damiaan Peeters" userId="505dfa0a-7974-4c83-9beb-355f1bd60a85" providerId="ADAL" clId="{9349FF64-8308-46E5-B9E6-24F4C924D8B5}" dt="2023-10-28T09:55:35.806" v="2477" actId="26606"/>
          <ac:spMkLst>
            <pc:docMk/>
            <pc:sldMk cId="3429586905" sldId="299"/>
            <ac:spMk id="45" creationId="{773AEA78-C03B-40B7-9D11-DC022119D577}"/>
          </ac:spMkLst>
        </pc:spChg>
        <pc:spChg chg="add">
          <ac:chgData name="Damiaan Peeters" userId="505dfa0a-7974-4c83-9beb-355f1bd60a85" providerId="ADAL" clId="{9349FF64-8308-46E5-B9E6-24F4C924D8B5}" dt="2023-10-28T09:55:35.806" v="2478" actId="26606"/>
          <ac:spMkLst>
            <pc:docMk/>
            <pc:sldMk cId="3429586905" sldId="299"/>
            <ac:spMk id="47" creationId="{594D6AA1-A0E1-45F9-8E25-BAB8092293CC}"/>
          </ac:spMkLst>
        </pc:spChg>
        <pc:grpChg chg="add del">
          <ac:chgData name="Damiaan Peeters" userId="505dfa0a-7974-4c83-9beb-355f1bd60a85" providerId="ADAL" clId="{9349FF64-8308-46E5-B9E6-24F4C924D8B5}" dt="2023-10-28T09:55:35.806" v="2477" actId="26606"/>
          <ac:grpSpMkLst>
            <pc:docMk/>
            <pc:sldMk cId="3429586905" sldId="299"/>
            <ac:grpSpMk id="15" creationId="{913B067F-3154-4968-A886-DF93A787EC44}"/>
          </ac:grpSpMkLst>
        </pc:grpChg>
        <pc:grpChg chg="add del">
          <ac:chgData name="Damiaan Peeters" userId="505dfa0a-7974-4c83-9beb-355f1bd60a85" providerId="ADAL" clId="{9349FF64-8308-46E5-B9E6-24F4C924D8B5}" dt="2023-10-28T09:55:35.806" v="2477" actId="26606"/>
          <ac:grpSpMkLst>
            <pc:docMk/>
            <pc:sldMk cId="3429586905" sldId="299"/>
            <ac:grpSpMk id="25" creationId="{670FB431-AE18-414D-92F4-1D12D1991152}"/>
          </ac:grpSpMkLst>
        </pc:grpChg>
        <pc:grpChg chg="add del">
          <ac:chgData name="Damiaan Peeters" userId="505dfa0a-7974-4c83-9beb-355f1bd60a85" providerId="ADAL" clId="{9349FF64-8308-46E5-B9E6-24F4C924D8B5}" dt="2023-10-28T09:55:35.806" v="2477" actId="26606"/>
          <ac:grpSpMkLst>
            <pc:docMk/>
            <pc:sldMk cId="3429586905" sldId="299"/>
            <ac:grpSpMk id="33" creationId="{8214E4A5-A0D2-42C4-8D14-D2A7E495F041}"/>
          </ac:grpSpMkLst>
        </pc:grpChg>
        <pc:grpChg chg="add del">
          <ac:chgData name="Damiaan Peeters" userId="505dfa0a-7974-4c83-9beb-355f1bd60a85" providerId="ADAL" clId="{9349FF64-8308-46E5-B9E6-24F4C924D8B5}" dt="2023-10-28T09:55:35.806" v="2477" actId="26606"/>
          <ac:grpSpMkLst>
            <pc:docMk/>
            <pc:sldMk cId="3429586905" sldId="299"/>
            <ac:grpSpMk id="39" creationId="{1F4E1649-4D1F-4A91-AF97-A254BFDD524D}"/>
          </ac:grpSpMkLst>
        </pc:grpChg>
        <pc:picChg chg="add del mod">
          <ac:chgData name="Damiaan Peeters" userId="505dfa0a-7974-4c83-9beb-355f1bd60a85" providerId="ADAL" clId="{9349FF64-8308-46E5-B9E6-24F4C924D8B5}" dt="2023-10-28T09:55:10.928" v="2473" actId="478"/>
          <ac:picMkLst>
            <pc:docMk/>
            <pc:sldMk cId="3429586905" sldId="299"/>
            <ac:picMk id="4" creationId="{0410CE57-8E08-976A-BC2B-D9BCA03408B1}"/>
          </ac:picMkLst>
        </pc:picChg>
        <pc:picChg chg="add mod">
          <ac:chgData name="Damiaan Peeters" userId="505dfa0a-7974-4c83-9beb-355f1bd60a85" providerId="ADAL" clId="{9349FF64-8308-46E5-B9E6-24F4C924D8B5}" dt="2023-10-28T09:55:35.806" v="2478" actId="26606"/>
          <ac:picMkLst>
            <pc:docMk/>
            <pc:sldMk cId="3429586905" sldId="299"/>
            <ac:picMk id="6" creationId="{8DFC7D82-47C5-ABBD-AF90-8B18DD9FC364}"/>
          </ac:picMkLst>
        </pc:picChg>
      </pc:sldChg>
      <pc:sldChg chg="new del">
        <pc:chgData name="Damiaan Peeters" userId="505dfa0a-7974-4c83-9beb-355f1bd60a85" providerId="ADAL" clId="{9349FF64-8308-46E5-B9E6-24F4C924D8B5}" dt="2023-10-28T10:06:56.120" v="2505" actId="47"/>
        <pc:sldMkLst>
          <pc:docMk/>
          <pc:sldMk cId="1546899176" sldId="300"/>
        </pc:sldMkLst>
      </pc:sldChg>
      <pc:sldChg chg="addSp delSp modSp new mod setBg modClrScheme chgLayout">
        <pc:chgData name="Damiaan Peeters" userId="505dfa0a-7974-4c83-9beb-355f1bd60a85" providerId="ADAL" clId="{9349FF64-8308-46E5-B9E6-24F4C924D8B5}" dt="2023-10-29T09:30:23.194" v="3568" actId="26606"/>
        <pc:sldMkLst>
          <pc:docMk/>
          <pc:sldMk cId="802820261" sldId="301"/>
        </pc:sldMkLst>
        <pc:spChg chg="del mod ord">
          <ac:chgData name="Damiaan Peeters" userId="505dfa0a-7974-4c83-9beb-355f1bd60a85" providerId="ADAL" clId="{9349FF64-8308-46E5-B9E6-24F4C924D8B5}" dt="2023-10-28T10:06:59.518" v="2506" actId="700"/>
          <ac:spMkLst>
            <pc:docMk/>
            <pc:sldMk cId="802820261" sldId="301"/>
            <ac:spMk id="2" creationId="{44A6DE52-715B-B50D-B54E-513809C1D440}"/>
          </ac:spMkLst>
        </pc:spChg>
        <pc:spChg chg="del mod ord">
          <ac:chgData name="Damiaan Peeters" userId="505dfa0a-7974-4c83-9beb-355f1bd60a85" providerId="ADAL" clId="{9349FF64-8308-46E5-B9E6-24F4C924D8B5}" dt="2023-10-28T10:06:59.518" v="2506" actId="700"/>
          <ac:spMkLst>
            <pc:docMk/>
            <pc:sldMk cId="802820261" sldId="301"/>
            <ac:spMk id="3" creationId="{B9B4BF70-BC69-9D10-7346-5BE6711D6A12}"/>
          </ac:spMkLst>
        </pc:spChg>
        <pc:spChg chg="add mod ord">
          <ac:chgData name="Damiaan Peeters" userId="505dfa0a-7974-4c83-9beb-355f1bd60a85" providerId="ADAL" clId="{9349FF64-8308-46E5-B9E6-24F4C924D8B5}" dt="2023-10-29T09:30:23.194" v="3568" actId="26606"/>
          <ac:spMkLst>
            <pc:docMk/>
            <pc:sldMk cId="802820261" sldId="301"/>
            <ac:spMk id="4" creationId="{3DEEB245-F859-E3A8-0B74-C06509B52D63}"/>
          </ac:spMkLst>
        </pc:spChg>
        <pc:spChg chg="add mod ord">
          <ac:chgData name="Damiaan Peeters" userId="505dfa0a-7974-4c83-9beb-355f1bd60a85" providerId="ADAL" clId="{9349FF64-8308-46E5-B9E6-24F4C924D8B5}" dt="2023-10-29T09:30:23.194" v="3568" actId="26606"/>
          <ac:spMkLst>
            <pc:docMk/>
            <pc:sldMk cId="802820261" sldId="301"/>
            <ac:spMk id="5" creationId="{B9500AEC-EEE1-A627-5F4C-1145B5C17AA2}"/>
          </ac:spMkLst>
        </pc:spChg>
        <pc:spChg chg="add">
          <ac:chgData name="Damiaan Peeters" userId="505dfa0a-7974-4c83-9beb-355f1bd60a85" providerId="ADAL" clId="{9349FF64-8308-46E5-B9E6-24F4C924D8B5}" dt="2023-10-29T09:30:23.194" v="3568" actId="26606"/>
          <ac:spMkLst>
            <pc:docMk/>
            <pc:sldMk cId="802820261" sldId="301"/>
            <ac:spMk id="11" creationId="{06DA9DF9-31F7-4056-B42E-878CC92417B8}"/>
          </ac:spMkLst>
        </pc:spChg>
        <pc:picChg chg="add mod">
          <ac:chgData name="Damiaan Peeters" userId="505dfa0a-7974-4c83-9beb-355f1bd60a85" providerId="ADAL" clId="{9349FF64-8308-46E5-B9E6-24F4C924D8B5}" dt="2023-10-29T09:30:23.194" v="3568" actId="26606"/>
          <ac:picMkLst>
            <pc:docMk/>
            <pc:sldMk cId="802820261" sldId="301"/>
            <ac:picMk id="6" creationId="{E60BBE78-362F-BCA9-4891-0BCD593A470F}"/>
          </ac:picMkLst>
        </pc:picChg>
      </pc:sldChg>
      <pc:sldChg chg="new del">
        <pc:chgData name="Damiaan Peeters" userId="505dfa0a-7974-4c83-9beb-355f1bd60a85" providerId="ADAL" clId="{9349FF64-8308-46E5-B9E6-24F4C924D8B5}" dt="2023-10-29T07:38:14.267" v="2630" actId="47"/>
        <pc:sldMkLst>
          <pc:docMk/>
          <pc:sldMk cId="2743387545" sldId="302"/>
        </pc:sldMkLst>
      </pc:sldChg>
      <pc:sldChg chg="addSp delSp modSp add del mod">
        <pc:chgData name="Damiaan Peeters" userId="505dfa0a-7974-4c83-9beb-355f1bd60a85" providerId="ADAL" clId="{9349FF64-8308-46E5-B9E6-24F4C924D8B5}" dt="2023-10-29T09:46:37.387" v="3759" actId="47"/>
        <pc:sldMkLst>
          <pc:docMk/>
          <pc:sldMk cId="2157325866" sldId="303"/>
        </pc:sldMkLst>
        <pc:spChg chg="mod">
          <ac:chgData name="Damiaan Peeters" userId="505dfa0a-7974-4c83-9beb-355f1bd60a85" providerId="ADAL" clId="{9349FF64-8308-46E5-B9E6-24F4C924D8B5}" dt="2023-10-29T07:38:23.642" v="2631" actId="20577"/>
          <ac:spMkLst>
            <pc:docMk/>
            <pc:sldMk cId="2157325866" sldId="303"/>
            <ac:spMk id="13" creationId="{62BB8EE4-D81B-8E06-805B-59FF8C6E4018}"/>
          </ac:spMkLst>
        </pc:spChg>
        <pc:graphicFrameChg chg="add del modGraphic">
          <ac:chgData name="Damiaan Peeters" userId="505dfa0a-7974-4c83-9beb-355f1bd60a85" providerId="ADAL" clId="{9349FF64-8308-46E5-B9E6-24F4C924D8B5}" dt="2023-10-29T07:38:58.922" v="2633" actId="478"/>
          <ac:graphicFrameMkLst>
            <pc:docMk/>
            <pc:sldMk cId="2157325866" sldId="303"/>
            <ac:graphicFrameMk id="3" creationId="{9A544E81-D9A6-5E15-FAFF-47D9BF23B001}"/>
          </ac:graphicFrameMkLst>
        </pc:graphicFrameChg>
      </pc:sldChg>
      <pc:sldChg chg="addSp delSp modSp new mod ord">
        <pc:chgData name="Damiaan Peeters" userId="505dfa0a-7974-4c83-9beb-355f1bd60a85" providerId="ADAL" clId="{9349FF64-8308-46E5-B9E6-24F4C924D8B5}" dt="2023-10-29T09:07:24.404" v="3265"/>
        <pc:sldMkLst>
          <pc:docMk/>
          <pc:sldMk cId="915931996" sldId="304"/>
        </pc:sldMkLst>
        <pc:spChg chg="mod">
          <ac:chgData name="Damiaan Peeters" userId="505dfa0a-7974-4c83-9beb-355f1bd60a85" providerId="ADAL" clId="{9349FF64-8308-46E5-B9E6-24F4C924D8B5}" dt="2023-10-29T08:30:14.386" v="3072" actId="20577"/>
          <ac:spMkLst>
            <pc:docMk/>
            <pc:sldMk cId="915931996" sldId="304"/>
            <ac:spMk id="2" creationId="{82C9166A-2AA6-3635-83A8-B4ECC1991D9A}"/>
          </ac:spMkLst>
        </pc:spChg>
        <pc:spChg chg="add mod">
          <ac:chgData name="Damiaan Peeters" userId="505dfa0a-7974-4c83-9beb-355f1bd60a85" providerId="ADAL" clId="{9349FF64-8308-46E5-B9E6-24F4C924D8B5}" dt="2023-10-29T08:29:13.159" v="3050" actId="14100"/>
          <ac:spMkLst>
            <pc:docMk/>
            <pc:sldMk cId="915931996" sldId="304"/>
            <ac:spMk id="4" creationId="{EDEDEE85-F764-3B41-145B-361F70EF803A}"/>
          </ac:spMkLst>
        </pc:spChg>
        <pc:spChg chg="add mod">
          <ac:chgData name="Damiaan Peeters" userId="505dfa0a-7974-4c83-9beb-355f1bd60a85" providerId="ADAL" clId="{9349FF64-8308-46E5-B9E6-24F4C924D8B5}" dt="2023-10-29T08:30:04.380" v="3071" actId="20577"/>
          <ac:spMkLst>
            <pc:docMk/>
            <pc:sldMk cId="915931996" sldId="304"/>
            <ac:spMk id="5" creationId="{067FB2D3-FE6C-79AC-0EE1-0E8AAF4CBA4D}"/>
          </ac:spMkLst>
        </pc:spChg>
        <pc:spChg chg="add del">
          <ac:chgData name="Damiaan Peeters" userId="505dfa0a-7974-4c83-9beb-355f1bd60a85" providerId="ADAL" clId="{9349FF64-8308-46E5-B9E6-24F4C924D8B5}" dt="2023-10-29T08:28:46.680" v="3044" actId="478"/>
          <ac:spMkLst>
            <pc:docMk/>
            <pc:sldMk cId="915931996" sldId="304"/>
            <ac:spMk id="6" creationId="{ED9AAFEE-614F-0B3A-C69E-48B08D305C37}"/>
          </ac:spMkLst>
        </pc:spChg>
      </pc:sldChg>
      <pc:sldChg chg="add">
        <pc:chgData name="Damiaan Peeters" userId="505dfa0a-7974-4c83-9beb-355f1bd60a85" providerId="ADAL" clId="{9349FF64-8308-46E5-B9E6-24F4C924D8B5}" dt="2023-10-29T09:49:14.376" v="3762"/>
        <pc:sldMkLst>
          <pc:docMk/>
          <pc:sldMk cId="1567960892" sldId="305"/>
        </pc:sldMkLst>
      </pc:sldChg>
      <pc:sldChg chg="addSp delSp modSp new del mod">
        <pc:chgData name="Damiaan Peeters" userId="505dfa0a-7974-4c83-9beb-355f1bd60a85" providerId="ADAL" clId="{9349FF64-8308-46E5-B9E6-24F4C924D8B5}" dt="2023-10-29T09:49:02.203" v="3761" actId="2696"/>
        <pc:sldMkLst>
          <pc:docMk/>
          <pc:sldMk cId="2456553999" sldId="305"/>
        </pc:sldMkLst>
        <pc:spChg chg="mod">
          <ac:chgData name="Damiaan Peeters" userId="505dfa0a-7974-4c83-9beb-355f1bd60a85" providerId="ADAL" clId="{9349FF64-8308-46E5-B9E6-24F4C924D8B5}" dt="2023-10-29T08:47:27.010" v="3131" actId="20577"/>
          <ac:spMkLst>
            <pc:docMk/>
            <pc:sldMk cId="2456553999" sldId="305"/>
            <ac:spMk id="2" creationId="{B7CEB800-0215-97A0-ECD8-373B72F486BE}"/>
          </ac:spMkLst>
        </pc:spChg>
        <pc:spChg chg="mod">
          <ac:chgData name="Damiaan Peeters" userId="505dfa0a-7974-4c83-9beb-355f1bd60a85" providerId="ADAL" clId="{9349FF64-8308-46E5-B9E6-24F4C924D8B5}" dt="2023-10-29T09:03:17.869" v="3228" actId="20577"/>
          <ac:spMkLst>
            <pc:docMk/>
            <pc:sldMk cId="2456553999" sldId="305"/>
            <ac:spMk id="3" creationId="{68A91171-1981-4C9C-A587-6C949BE8FD57}"/>
          </ac:spMkLst>
        </pc:spChg>
        <pc:spChg chg="add mod">
          <ac:chgData name="Damiaan Peeters" userId="505dfa0a-7974-4c83-9beb-355f1bd60a85" providerId="ADAL" clId="{9349FF64-8308-46E5-B9E6-24F4C924D8B5}" dt="2023-10-29T08:49:12.724" v="3180" actId="20577"/>
          <ac:spMkLst>
            <pc:docMk/>
            <pc:sldMk cId="2456553999" sldId="305"/>
            <ac:spMk id="4" creationId="{AE92C48A-28C0-CAFC-0A41-371D4E90CE94}"/>
          </ac:spMkLst>
        </pc:spChg>
        <pc:spChg chg="add del">
          <ac:chgData name="Damiaan Peeters" userId="505dfa0a-7974-4c83-9beb-355f1bd60a85" providerId="ADAL" clId="{9349FF64-8308-46E5-B9E6-24F4C924D8B5}" dt="2023-10-29T08:44:53.603" v="3119"/>
          <ac:spMkLst>
            <pc:docMk/>
            <pc:sldMk cId="2456553999" sldId="305"/>
            <ac:spMk id="5" creationId="{619B85C4-12AF-8369-D599-3B1B9FCAF215}"/>
          </ac:spMkLst>
        </pc:spChg>
        <pc:spChg chg="add mod">
          <ac:chgData name="Damiaan Peeters" userId="505dfa0a-7974-4c83-9beb-355f1bd60a85" providerId="ADAL" clId="{9349FF64-8308-46E5-B9E6-24F4C924D8B5}" dt="2023-10-29T08:49:03.058" v="3143" actId="6549"/>
          <ac:spMkLst>
            <pc:docMk/>
            <pc:sldMk cId="2456553999" sldId="305"/>
            <ac:spMk id="6" creationId="{515016C0-622C-55B0-88D4-19E190AB1768}"/>
          </ac:spMkLst>
        </pc:spChg>
      </pc:sldChg>
      <pc:sldChg chg="add del">
        <pc:chgData name="Damiaan Peeters" userId="505dfa0a-7974-4c83-9beb-355f1bd60a85" providerId="ADAL" clId="{9349FF64-8308-46E5-B9E6-24F4C924D8B5}" dt="2023-10-29T09:05:50.271" v="3251" actId="47"/>
        <pc:sldMkLst>
          <pc:docMk/>
          <pc:sldMk cId="678104530" sldId="306"/>
        </pc:sldMkLst>
      </pc:sldChg>
      <pc:sldChg chg="modSp new del mod">
        <pc:chgData name="Damiaan Peeters" userId="505dfa0a-7974-4c83-9beb-355f1bd60a85" providerId="ADAL" clId="{9349FF64-8308-46E5-B9E6-24F4C924D8B5}" dt="2023-10-29T09:07:21.884" v="3263" actId="47"/>
        <pc:sldMkLst>
          <pc:docMk/>
          <pc:sldMk cId="4101358128" sldId="306"/>
        </pc:sldMkLst>
        <pc:spChg chg="mod">
          <ac:chgData name="Damiaan Peeters" userId="505dfa0a-7974-4c83-9beb-355f1bd60a85" providerId="ADAL" clId="{9349FF64-8308-46E5-B9E6-24F4C924D8B5}" dt="2023-10-29T09:06:33.257" v="3256"/>
          <ac:spMkLst>
            <pc:docMk/>
            <pc:sldMk cId="4101358128" sldId="306"/>
            <ac:spMk id="2" creationId="{A8F1842F-C37E-723E-0C6D-373F1F2885E8}"/>
          </ac:spMkLst>
        </pc:spChg>
      </pc:sldChg>
      <pc:sldChg chg="addSp delSp modSp add mod">
        <pc:chgData name="Damiaan Peeters" userId="505dfa0a-7974-4c83-9beb-355f1bd60a85" providerId="ADAL" clId="{9349FF64-8308-46E5-B9E6-24F4C924D8B5}" dt="2023-10-29T09:21:15.151" v="3430" actId="5793"/>
        <pc:sldMkLst>
          <pc:docMk/>
          <pc:sldMk cId="403470" sldId="307"/>
        </pc:sldMkLst>
        <pc:spChg chg="mod">
          <ac:chgData name="Damiaan Peeters" userId="505dfa0a-7974-4c83-9beb-355f1bd60a85" providerId="ADAL" clId="{9349FF64-8308-46E5-B9E6-24F4C924D8B5}" dt="2023-10-29T09:07:18.284" v="3262"/>
          <ac:spMkLst>
            <pc:docMk/>
            <pc:sldMk cId="403470" sldId="307"/>
            <ac:spMk id="2" creationId="{82C9166A-2AA6-3635-83A8-B4ECC1991D9A}"/>
          </ac:spMkLst>
        </pc:spChg>
        <pc:spChg chg="mod">
          <ac:chgData name="Damiaan Peeters" userId="505dfa0a-7974-4c83-9beb-355f1bd60a85" providerId="ADAL" clId="{9349FF64-8308-46E5-B9E6-24F4C924D8B5}" dt="2023-10-29T09:21:15.151" v="3430" actId="5793"/>
          <ac:spMkLst>
            <pc:docMk/>
            <pc:sldMk cId="403470" sldId="307"/>
            <ac:spMk id="3" creationId="{B3361A98-505A-5782-1A61-72D1CCECFBE0}"/>
          </ac:spMkLst>
        </pc:spChg>
        <pc:spChg chg="del mod">
          <ac:chgData name="Damiaan Peeters" userId="505dfa0a-7974-4c83-9beb-355f1bd60a85" providerId="ADAL" clId="{9349FF64-8308-46E5-B9E6-24F4C924D8B5}" dt="2023-10-29T09:14:18.169" v="3324" actId="478"/>
          <ac:spMkLst>
            <pc:docMk/>
            <pc:sldMk cId="403470" sldId="307"/>
            <ac:spMk id="4" creationId="{EDEDEE85-F764-3B41-145B-361F70EF803A}"/>
          </ac:spMkLst>
        </pc:spChg>
        <pc:spChg chg="del mod">
          <ac:chgData name="Damiaan Peeters" userId="505dfa0a-7974-4c83-9beb-355f1bd60a85" providerId="ADAL" clId="{9349FF64-8308-46E5-B9E6-24F4C924D8B5}" dt="2023-10-29T09:09:33.426" v="3311" actId="478"/>
          <ac:spMkLst>
            <pc:docMk/>
            <pc:sldMk cId="403470" sldId="307"/>
            <ac:spMk id="5" creationId="{067FB2D3-FE6C-79AC-0EE1-0E8AAF4CBA4D}"/>
          </ac:spMkLst>
        </pc:spChg>
        <pc:spChg chg="add mod">
          <ac:chgData name="Damiaan Peeters" userId="505dfa0a-7974-4c83-9beb-355f1bd60a85" providerId="ADAL" clId="{9349FF64-8308-46E5-B9E6-24F4C924D8B5}" dt="2023-10-29T09:14:45.182" v="3340" actId="404"/>
          <ac:spMkLst>
            <pc:docMk/>
            <pc:sldMk cId="403470" sldId="307"/>
            <ac:spMk id="6" creationId="{88BF98F0-E6CC-5D10-3477-FEC0C33B64EA}"/>
          </ac:spMkLst>
        </pc:spChg>
        <pc:spChg chg="add mod">
          <ac:chgData name="Damiaan Peeters" userId="505dfa0a-7974-4c83-9beb-355f1bd60a85" providerId="ADAL" clId="{9349FF64-8308-46E5-B9E6-24F4C924D8B5}" dt="2023-10-29T09:14:52.508" v="3341" actId="14100"/>
          <ac:spMkLst>
            <pc:docMk/>
            <pc:sldMk cId="403470" sldId="307"/>
            <ac:spMk id="7" creationId="{AB1770F1-0A95-BEC9-B5BA-F6A9B3992F63}"/>
          </ac:spMkLst>
        </pc:spChg>
      </pc:sldChg>
      <pc:sldChg chg="addSp delSp modSp new mod">
        <pc:chgData name="Damiaan Peeters" userId="505dfa0a-7974-4c83-9beb-355f1bd60a85" providerId="ADAL" clId="{9349FF64-8308-46E5-B9E6-24F4C924D8B5}" dt="2023-10-29T09:21:55.032" v="3506" actId="20577"/>
        <pc:sldMkLst>
          <pc:docMk/>
          <pc:sldMk cId="1982166644" sldId="308"/>
        </pc:sldMkLst>
        <pc:spChg chg="mod">
          <ac:chgData name="Damiaan Peeters" userId="505dfa0a-7974-4c83-9beb-355f1bd60a85" providerId="ADAL" clId="{9349FF64-8308-46E5-B9E6-24F4C924D8B5}" dt="2023-10-29T09:07:43.704" v="3308" actId="20577"/>
          <ac:spMkLst>
            <pc:docMk/>
            <pc:sldMk cId="1982166644" sldId="308"/>
            <ac:spMk id="2" creationId="{B2E29B34-4A79-FEAD-6545-3F6E7DAAB815}"/>
          </ac:spMkLst>
        </pc:spChg>
        <pc:spChg chg="mod">
          <ac:chgData name="Damiaan Peeters" userId="505dfa0a-7974-4c83-9beb-355f1bd60a85" providerId="ADAL" clId="{9349FF64-8308-46E5-B9E6-24F4C924D8B5}" dt="2023-10-29T09:21:55.032" v="3506" actId="20577"/>
          <ac:spMkLst>
            <pc:docMk/>
            <pc:sldMk cId="1982166644" sldId="308"/>
            <ac:spMk id="3" creationId="{8B129F82-ED82-E3C3-A95A-E45316F25638}"/>
          </ac:spMkLst>
        </pc:spChg>
        <pc:spChg chg="add del mod">
          <ac:chgData name="Damiaan Peeters" userId="505dfa0a-7974-4c83-9beb-355f1bd60a85" providerId="ADAL" clId="{9349FF64-8308-46E5-B9E6-24F4C924D8B5}" dt="2023-10-29T09:20:21.787" v="3361" actId="478"/>
          <ac:spMkLst>
            <pc:docMk/>
            <pc:sldMk cId="1982166644" sldId="308"/>
            <ac:spMk id="4" creationId="{700E7AA1-D8C0-1DCB-9199-67A6746C3DDB}"/>
          </ac:spMkLst>
        </pc:spChg>
        <pc:spChg chg="add del">
          <ac:chgData name="Damiaan Peeters" userId="505dfa0a-7974-4c83-9beb-355f1bd60a85" providerId="ADAL" clId="{9349FF64-8308-46E5-B9E6-24F4C924D8B5}" dt="2023-10-29T09:17:15.092" v="3359" actId="478"/>
          <ac:spMkLst>
            <pc:docMk/>
            <pc:sldMk cId="1982166644" sldId="308"/>
            <ac:spMk id="6" creationId="{0A476342-4B2E-2F97-596D-D0775D8B795E}"/>
          </ac:spMkLst>
        </pc:spChg>
        <pc:spChg chg="add mod">
          <ac:chgData name="Damiaan Peeters" userId="505dfa0a-7974-4c83-9beb-355f1bd60a85" providerId="ADAL" clId="{9349FF64-8308-46E5-B9E6-24F4C924D8B5}" dt="2023-10-29T09:20:37.924" v="3374" actId="1076"/>
          <ac:spMkLst>
            <pc:docMk/>
            <pc:sldMk cId="1982166644" sldId="308"/>
            <ac:spMk id="7" creationId="{C3F237A3-BD97-109E-DAF5-9F6D63918783}"/>
          </ac:spMkLst>
        </pc:spChg>
      </pc:sldChg>
      <pc:sldChg chg="modSp add mod ord">
        <pc:chgData name="Damiaan Peeters" userId="505dfa0a-7974-4c83-9beb-355f1bd60a85" providerId="ADAL" clId="{9349FF64-8308-46E5-B9E6-24F4C924D8B5}" dt="2023-10-29T09:43:04.128" v="3714" actId="20577"/>
        <pc:sldMkLst>
          <pc:docMk/>
          <pc:sldMk cId="4167480281" sldId="309"/>
        </pc:sldMkLst>
        <pc:spChg chg="mod">
          <ac:chgData name="Damiaan Peeters" userId="505dfa0a-7974-4c83-9beb-355f1bd60a85" providerId="ADAL" clId="{9349FF64-8308-46E5-B9E6-24F4C924D8B5}" dt="2023-10-29T09:43:04.128" v="3714" actId="20577"/>
          <ac:spMkLst>
            <pc:docMk/>
            <pc:sldMk cId="4167480281" sldId="309"/>
            <ac:spMk id="13" creationId="{62BB8EE4-D81B-8E06-805B-59FF8C6E4018}"/>
          </ac:spMkLst>
        </pc:spChg>
      </pc:sldChg>
      <pc:sldChg chg="delSp modSp add mod setBg delDesignElem">
        <pc:chgData name="Damiaan Peeters" userId="505dfa0a-7974-4c83-9beb-355f1bd60a85" providerId="ADAL" clId="{9349FF64-8308-46E5-B9E6-24F4C924D8B5}" dt="2023-10-29T09:37:49.323" v="3607" actId="207"/>
        <pc:sldMkLst>
          <pc:docMk/>
          <pc:sldMk cId="947645978" sldId="310"/>
        </pc:sldMkLst>
        <pc:spChg chg="mod">
          <ac:chgData name="Damiaan Peeters" userId="505dfa0a-7974-4c83-9beb-355f1bd60a85" providerId="ADAL" clId="{9349FF64-8308-46E5-B9E6-24F4C924D8B5}" dt="2023-10-29T09:37:24.726" v="3601" actId="14100"/>
          <ac:spMkLst>
            <pc:docMk/>
            <pc:sldMk cId="947645978" sldId="310"/>
            <ac:spMk id="6" creationId="{A3ED5DED-9749-690A-1572-8E9D0567A87A}"/>
          </ac:spMkLst>
        </pc:spChg>
        <pc:spChg chg="mod">
          <ac:chgData name="Damiaan Peeters" userId="505dfa0a-7974-4c83-9beb-355f1bd60a85" providerId="ADAL" clId="{9349FF64-8308-46E5-B9E6-24F4C924D8B5}" dt="2023-10-29T09:37:49.323" v="3607" actId="207"/>
          <ac:spMkLst>
            <pc:docMk/>
            <pc:sldMk cId="947645978" sldId="310"/>
            <ac:spMk id="13" creationId="{62BB8EE4-D81B-8E06-805B-59FF8C6E4018}"/>
          </ac:spMkLst>
        </pc:spChg>
        <pc:spChg chg="del">
          <ac:chgData name="Damiaan Peeters" userId="505dfa0a-7974-4c83-9beb-355f1bd60a85" providerId="ADAL" clId="{9349FF64-8308-46E5-B9E6-24F4C924D8B5}" dt="2023-10-29T09:35:37.058" v="3582"/>
          <ac:spMkLst>
            <pc:docMk/>
            <pc:sldMk cId="947645978" sldId="310"/>
            <ac:spMk id="15" creationId="{06DA9DF9-31F7-4056-B42E-878CC92417B8}"/>
          </ac:spMkLst>
        </pc:spChg>
      </pc:sldChg>
      <pc:sldChg chg="modSp add mod">
        <pc:chgData name="Damiaan Peeters" userId="505dfa0a-7974-4c83-9beb-355f1bd60a85" providerId="ADAL" clId="{9349FF64-8308-46E5-B9E6-24F4C924D8B5}" dt="2023-10-29T09:40:54.879" v="3642" actId="12"/>
        <pc:sldMkLst>
          <pc:docMk/>
          <pc:sldMk cId="1200619932" sldId="311"/>
        </pc:sldMkLst>
        <pc:spChg chg="mod">
          <ac:chgData name="Damiaan Peeters" userId="505dfa0a-7974-4c83-9beb-355f1bd60a85" providerId="ADAL" clId="{9349FF64-8308-46E5-B9E6-24F4C924D8B5}" dt="2023-10-29T09:39:30.953" v="3633" actId="20577"/>
          <ac:spMkLst>
            <pc:docMk/>
            <pc:sldMk cId="1200619932" sldId="311"/>
            <ac:spMk id="6" creationId="{A3ED5DED-9749-690A-1572-8E9D0567A87A}"/>
          </ac:spMkLst>
        </pc:spChg>
        <pc:spChg chg="mod">
          <ac:chgData name="Damiaan Peeters" userId="505dfa0a-7974-4c83-9beb-355f1bd60a85" providerId="ADAL" clId="{9349FF64-8308-46E5-B9E6-24F4C924D8B5}" dt="2023-10-29T09:40:54.879" v="3642" actId="12"/>
          <ac:spMkLst>
            <pc:docMk/>
            <pc:sldMk cId="1200619932" sldId="311"/>
            <ac:spMk id="13" creationId="{62BB8EE4-D81B-8E06-805B-59FF8C6E4018}"/>
          </ac:spMkLst>
        </pc:spChg>
      </pc:sldChg>
      <pc:sldChg chg="new del">
        <pc:chgData name="Damiaan Peeters" userId="505dfa0a-7974-4c83-9beb-355f1bd60a85" providerId="ADAL" clId="{9349FF64-8308-46E5-B9E6-24F4C924D8B5}" dt="2023-10-29T09:46:30.014" v="3758" actId="47"/>
        <pc:sldMkLst>
          <pc:docMk/>
          <pc:sldMk cId="2056664503" sldId="312"/>
        </pc:sldMkLst>
      </pc:sldChg>
      <pc:sldChg chg="addSp delSp modSp new mod">
        <pc:chgData name="Damiaan Peeters" userId="505dfa0a-7974-4c83-9beb-355f1bd60a85" providerId="ADAL" clId="{9349FF64-8308-46E5-B9E6-24F4C924D8B5}" dt="2023-10-29T09:51:17.741" v="3783"/>
        <pc:sldMkLst>
          <pc:docMk/>
          <pc:sldMk cId="2518924382" sldId="313"/>
        </pc:sldMkLst>
        <pc:spChg chg="mod">
          <ac:chgData name="Damiaan Peeters" userId="505dfa0a-7974-4c83-9beb-355f1bd60a85" providerId="ADAL" clId="{9349FF64-8308-46E5-B9E6-24F4C924D8B5}" dt="2023-10-29T09:46:19.699" v="3757" actId="20577"/>
          <ac:spMkLst>
            <pc:docMk/>
            <pc:sldMk cId="2518924382" sldId="313"/>
            <ac:spMk id="2" creationId="{1BBDDEC2-31CE-967F-0AF0-4C0126F753AD}"/>
          </ac:spMkLst>
        </pc:spChg>
        <pc:graphicFrameChg chg="add modGraphic">
          <ac:chgData name="Damiaan Peeters" userId="505dfa0a-7974-4c83-9beb-355f1bd60a85" providerId="ADAL" clId="{9349FF64-8308-46E5-B9E6-24F4C924D8B5}" dt="2023-10-29T09:46:04.937" v="3735" actId="27022"/>
          <ac:graphicFrameMkLst>
            <pc:docMk/>
            <pc:sldMk cId="2518924382" sldId="313"/>
            <ac:graphicFrameMk id="5" creationId="{F40256D0-A5D4-240D-18AB-2EB1E52621BE}"/>
          </ac:graphicFrameMkLst>
        </pc:graphicFrameChg>
        <pc:picChg chg="add del mod">
          <ac:chgData name="Damiaan Peeters" userId="505dfa0a-7974-4c83-9beb-355f1bd60a85" providerId="ADAL" clId="{9349FF64-8308-46E5-B9E6-24F4C924D8B5}" dt="2023-10-29T09:51:17.741" v="3783"/>
          <ac:picMkLst>
            <pc:docMk/>
            <pc:sldMk cId="2518924382" sldId="313"/>
            <ac:picMk id="6" creationId="{C0EE16F8-1747-E678-AB5B-4CA179EC5BDB}"/>
          </ac:picMkLst>
        </pc:picChg>
      </pc:sldChg>
      <pc:sldChg chg="addSp delSp modSp new mod modClrScheme chgLayout">
        <pc:chgData name="Damiaan Peeters" userId="505dfa0a-7974-4c83-9beb-355f1bd60a85" providerId="ADAL" clId="{9349FF64-8308-46E5-B9E6-24F4C924D8B5}" dt="2023-10-29T09:53:40.794" v="3861" actId="20577"/>
        <pc:sldMkLst>
          <pc:docMk/>
          <pc:sldMk cId="2558256244" sldId="314"/>
        </pc:sldMkLst>
        <pc:spChg chg="mod ord">
          <ac:chgData name="Damiaan Peeters" userId="505dfa0a-7974-4c83-9beb-355f1bd60a85" providerId="ADAL" clId="{9349FF64-8308-46E5-B9E6-24F4C924D8B5}" dt="2023-10-29T09:53:40.794" v="3861" actId="20577"/>
          <ac:spMkLst>
            <pc:docMk/>
            <pc:sldMk cId="2558256244" sldId="314"/>
            <ac:spMk id="2" creationId="{DD8EC72F-9A47-5EA5-18BA-38F502FB9ABD}"/>
          </ac:spMkLst>
        </pc:spChg>
        <pc:spChg chg="del mod ord">
          <ac:chgData name="Damiaan Peeters" userId="505dfa0a-7974-4c83-9beb-355f1bd60a85" providerId="ADAL" clId="{9349FF64-8308-46E5-B9E6-24F4C924D8B5}" dt="2023-10-29T09:49:38.298" v="3780" actId="700"/>
          <ac:spMkLst>
            <pc:docMk/>
            <pc:sldMk cId="2558256244" sldId="314"/>
            <ac:spMk id="3" creationId="{49A13BAE-3573-B107-2A1D-3D1CA7E23533}"/>
          </ac:spMkLst>
        </pc:spChg>
        <pc:spChg chg="add mod ord">
          <ac:chgData name="Damiaan Peeters" userId="505dfa0a-7974-4c83-9beb-355f1bd60a85" providerId="ADAL" clId="{9349FF64-8308-46E5-B9E6-24F4C924D8B5}" dt="2023-10-29T09:53:05.348" v="3831" actId="20577"/>
          <ac:spMkLst>
            <pc:docMk/>
            <pc:sldMk cId="2558256244" sldId="314"/>
            <ac:spMk id="4" creationId="{9A98C14F-FA06-0898-99CC-7A280D0167D6}"/>
          </ac:spMkLst>
        </pc:spChg>
      </pc:sldChg>
      <pc:sldChg chg="addSp delSp modSp new mod modClrScheme chgLayout">
        <pc:chgData name="Damiaan Peeters" userId="505dfa0a-7974-4c83-9beb-355f1bd60a85" providerId="ADAL" clId="{9349FF64-8308-46E5-B9E6-24F4C924D8B5}" dt="2023-10-29T09:53:49.503" v="3863" actId="700"/>
        <pc:sldMkLst>
          <pc:docMk/>
          <pc:sldMk cId="2154742213" sldId="315"/>
        </pc:sldMkLst>
        <pc:spChg chg="del mod ord">
          <ac:chgData name="Damiaan Peeters" userId="505dfa0a-7974-4c83-9beb-355f1bd60a85" providerId="ADAL" clId="{9349FF64-8308-46E5-B9E6-24F4C924D8B5}" dt="2023-10-29T09:53:49.503" v="3863" actId="700"/>
          <ac:spMkLst>
            <pc:docMk/>
            <pc:sldMk cId="2154742213" sldId="315"/>
            <ac:spMk id="2" creationId="{8AE2D823-7B46-D2F4-983C-CBBB2226D29C}"/>
          </ac:spMkLst>
        </pc:spChg>
        <pc:spChg chg="del mod ord">
          <ac:chgData name="Damiaan Peeters" userId="505dfa0a-7974-4c83-9beb-355f1bd60a85" providerId="ADAL" clId="{9349FF64-8308-46E5-B9E6-24F4C924D8B5}" dt="2023-10-29T09:53:49.503" v="3863" actId="700"/>
          <ac:spMkLst>
            <pc:docMk/>
            <pc:sldMk cId="2154742213" sldId="315"/>
            <ac:spMk id="3" creationId="{41E99580-96A6-5A95-7EFB-4261D8B3445A}"/>
          </ac:spMkLst>
        </pc:spChg>
        <pc:spChg chg="del">
          <ac:chgData name="Damiaan Peeters" userId="505dfa0a-7974-4c83-9beb-355f1bd60a85" providerId="ADAL" clId="{9349FF64-8308-46E5-B9E6-24F4C924D8B5}" dt="2023-10-29T09:53:49.503" v="3863" actId="700"/>
          <ac:spMkLst>
            <pc:docMk/>
            <pc:sldMk cId="2154742213" sldId="315"/>
            <ac:spMk id="4" creationId="{887694A8-944B-A6DA-D5D2-709DD64DD567}"/>
          </ac:spMkLst>
        </pc:spChg>
        <pc:spChg chg="add mod ord">
          <ac:chgData name="Damiaan Peeters" userId="505dfa0a-7974-4c83-9beb-355f1bd60a85" providerId="ADAL" clId="{9349FF64-8308-46E5-B9E6-24F4C924D8B5}" dt="2023-10-29T09:53:49.503" v="3863" actId="700"/>
          <ac:spMkLst>
            <pc:docMk/>
            <pc:sldMk cId="2154742213" sldId="315"/>
            <ac:spMk id="5" creationId="{D5BACE9E-E5F6-3F75-68D5-18025A21A642}"/>
          </ac:spMkLst>
        </pc:spChg>
        <pc:spChg chg="add mod ord">
          <ac:chgData name="Damiaan Peeters" userId="505dfa0a-7974-4c83-9beb-355f1bd60a85" providerId="ADAL" clId="{9349FF64-8308-46E5-B9E6-24F4C924D8B5}" dt="2023-10-29T09:53:49.503" v="3863" actId="700"/>
          <ac:spMkLst>
            <pc:docMk/>
            <pc:sldMk cId="2154742213" sldId="315"/>
            <ac:spMk id="6" creationId="{07A9BC3D-9598-3111-2307-37452C800C93}"/>
          </ac:spMkLst>
        </pc:spChg>
      </pc:sldChg>
      <pc:sldMasterChg chg="setBg">
        <pc:chgData name="Damiaan Peeters" userId="505dfa0a-7974-4c83-9beb-355f1bd60a85" providerId="ADAL" clId="{9349FF64-8308-46E5-B9E6-24F4C924D8B5}" dt="2023-10-25T19:18:48.014" v="684"/>
        <pc:sldMasterMkLst>
          <pc:docMk/>
          <pc:sldMasterMk cId="4021622732" sldId="2147483648"/>
        </pc:sldMasterMkLst>
      </pc:sldMasterChg>
    </pc:docChg>
  </pc:docChgLst>
  <pc:docChgLst>
    <pc:chgData name="Damiaan Peeters" userId="505dfa0a-7974-4c83-9beb-355f1bd60a85" providerId="ADAL" clId="{2BD29941-4BE2-4A42-BB46-3B9B2DEAF50E}"/>
    <pc:docChg chg="undo redo custSel addSld delSld modSld sldOrd addSection delSection modSection">
      <pc:chgData name="Damiaan Peeters" userId="505dfa0a-7974-4c83-9beb-355f1bd60a85" providerId="ADAL" clId="{2BD29941-4BE2-4A42-BB46-3B9B2DEAF50E}" dt="2023-11-03T07:51:01.171" v="5308" actId="20577"/>
      <pc:docMkLst>
        <pc:docMk/>
      </pc:docMkLst>
      <pc:sldChg chg="modNotesTx">
        <pc:chgData name="Damiaan Peeters" userId="505dfa0a-7974-4c83-9beb-355f1bd60a85" providerId="ADAL" clId="{2BD29941-4BE2-4A42-BB46-3B9B2DEAF50E}" dt="2023-11-03T06:05:48.003" v="491" actId="113"/>
        <pc:sldMkLst>
          <pc:docMk/>
          <pc:sldMk cId="3309104461" sldId="257"/>
        </pc:sldMkLst>
      </pc:sldChg>
      <pc:sldChg chg="modNotesTx">
        <pc:chgData name="Damiaan Peeters" userId="505dfa0a-7974-4c83-9beb-355f1bd60a85" providerId="ADAL" clId="{2BD29941-4BE2-4A42-BB46-3B9B2DEAF50E}" dt="2023-11-03T06:24:06.494" v="936" actId="20577"/>
        <pc:sldMkLst>
          <pc:docMk/>
          <pc:sldMk cId="1048736259" sldId="258"/>
        </pc:sldMkLst>
      </pc:sldChg>
      <pc:sldChg chg="modNotesTx">
        <pc:chgData name="Damiaan Peeters" userId="505dfa0a-7974-4c83-9beb-355f1bd60a85" providerId="ADAL" clId="{2BD29941-4BE2-4A42-BB46-3B9B2DEAF50E}" dt="2023-11-03T06:21:01.391" v="773" actId="20577"/>
        <pc:sldMkLst>
          <pc:docMk/>
          <pc:sldMk cId="992471310" sldId="260"/>
        </pc:sldMkLst>
      </pc:sldChg>
      <pc:sldChg chg="modNotesTx">
        <pc:chgData name="Damiaan Peeters" userId="505dfa0a-7974-4c83-9beb-355f1bd60a85" providerId="ADAL" clId="{2BD29941-4BE2-4A42-BB46-3B9B2DEAF50E}" dt="2023-11-03T06:07:16.335" v="512" actId="20577"/>
        <pc:sldMkLst>
          <pc:docMk/>
          <pc:sldMk cId="765475341" sldId="261"/>
        </pc:sldMkLst>
      </pc:sldChg>
      <pc:sldChg chg="modNotesTx">
        <pc:chgData name="Damiaan Peeters" userId="505dfa0a-7974-4c83-9beb-355f1bd60a85" providerId="ADAL" clId="{2BD29941-4BE2-4A42-BB46-3B9B2DEAF50E}" dt="2023-11-03T06:22:18.727" v="876" actId="20577"/>
        <pc:sldMkLst>
          <pc:docMk/>
          <pc:sldMk cId="3508729822" sldId="262"/>
        </pc:sldMkLst>
      </pc:sldChg>
      <pc:sldChg chg="addSp delSp modSp mod modNotesTx">
        <pc:chgData name="Damiaan Peeters" userId="505dfa0a-7974-4c83-9beb-355f1bd60a85" providerId="ADAL" clId="{2BD29941-4BE2-4A42-BB46-3B9B2DEAF50E}" dt="2023-11-03T06:08:59.763" v="641" actId="478"/>
        <pc:sldMkLst>
          <pc:docMk/>
          <pc:sldMk cId="1349135015" sldId="263"/>
        </pc:sldMkLst>
        <pc:spChg chg="add del mod">
          <ac:chgData name="Damiaan Peeters" userId="505dfa0a-7974-4c83-9beb-355f1bd60a85" providerId="ADAL" clId="{2BD29941-4BE2-4A42-BB46-3B9B2DEAF50E}" dt="2023-11-03T06:08:59.763" v="641" actId="478"/>
          <ac:spMkLst>
            <pc:docMk/>
            <pc:sldMk cId="1349135015" sldId="263"/>
            <ac:spMk id="6" creationId="{F10067E4-9212-D953-03C3-B6947994212C}"/>
          </ac:spMkLst>
        </pc:spChg>
        <pc:picChg chg="add del">
          <ac:chgData name="Damiaan Peeters" userId="505dfa0a-7974-4c83-9beb-355f1bd60a85" providerId="ADAL" clId="{2BD29941-4BE2-4A42-BB46-3B9B2DEAF50E}" dt="2023-11-03T06:08:59.763" v="641" actId="478"/>
          <ac:picMkLst>
            <pc:docMk/>
            <pc:sldMk cId="1349135015" sldId="263"/>
            <ac:picMk id="5" creationId="{BEA6D8B9-0321-BDF6-BE3F-A4E1C702E59D}"/>
          </ac:picMkLst>
        </pc:picChg>
        <pc:inkChg chg="add del">
          <ac:chgData name="Damiaan Peeters" userId="505dfa0a-7974-4c83-9beb-355f1bd60a85" providerId="ADAL" clId="{2BD29941-4BE2-4A42-BB46-3B9B2DEAF50E}" dt="2023-11-03T06:08:47.322" v="639"/>
          <ac:inkMkLst>
            <pc:docMk/>
            <pc:sldMk cId="1349135015" sldId="263"/>
            <ac:inkMk id="2" creationId="{61A40DF6-E273-7820-4A44-6E18F16FA7D4}"/>
          </ac:inkMkLst>
        </pc:inkChg>
        <pc:inkChg chg="add del">
          <ac:chgData name="Damiaan Peeters" userId="505dfa0a-7974-4c83-9beb-355f1bd60a85" providerId="ADAL" clId="{2BD29941-4BE2-4A42-BB46-3B9B2DEAF50E}" dt="2023-11-03T06:08:42.377" v="637"/>
          <ac:inkMkLst>
            <pc:docMk/>
            <pc:sldMk cId="1349135015" sldId="263"/>
            <ac:inkMk id="3" creationId="{EB666D3C-2FA5-B5D1-15AC-F930E7580C4E}"/>
          </ac:inkMkLst>
        </pc:inkChg>
      </pc:sldChg>
      <pc:sldChg chg="modNotesTx">
        <pc:chgData name="Damiaan Peeters" userId="505dfa0a-7974-4c83-9beb-355f1bd60a85" providerId="ADAL" clId="{2BD29941-4BE2-4A42-BB46-3B9B2DEAF50E}" dt="2023-11-03T06:52:39.074" v="1429" actId="20577"/>
        <pc:sldMkLst>
          <pc:docMk/>
          <pc:sldMk cId="2169361461" sldId="264"/>
        </pc:sldMkLst>
      </pc:sldChg>
      <pc:sldChg chg="modNotesTx">
        <pc:chgData name="Damiaan Peeters" userId="505dfa0a-7974-4c83-9beb-355f1bd60a85" providerId="ADAL" clId="{2BD29941-4BE2-4A42-BB46-3B9B2DEAF50E}" dt="2023-11-03T06:53:33.777" v="1541" actId="20577"/>
        <pc:sldMkLst>
          <pc:docMk/>
          <pc:sldMk cId="2075692789" sldId="268"/>
        </pc:sldMkLst>
      </pc:sldChg>
      <pc:sldChg chg="modNotesTx">
        <pc:chgData name="Damiaan Peeters" userId="505dfa0a-7974-4c83-9beb-355f1bd60a85" providerId="ADAL" clId="{2BD29941-4BE2-4A42-BB46-3B9B2DEAF50E}" dt="2023-11-03T06:54:00.743" v="1583" actId="20577"/>
        <pc:sldMkLst>
          <pc:docMk/>
          <pc:sldMk cId="2064377171" sldId="270"/>
        </pc:sldMkLst>
      </pc:sldChg>
      <pc:sldChg chg="modNotesTx">
        <pc:chgData name="Damiaan Peeters" userId="505dfa0a-7974-4c83-9beb-355f1bd60a85" providerId="ADAL" clId="{2BD29941-4BE2-4A42-BB46-3B9B2DEAF50E}" dt="2023-11-03T07:01:16.743" v="2174" actId="20577"/>
        <pc:sldMkLst>
          <pc:docMk/>
          <pc:sldMk cId="789503315" sldId="272"/>
        </pc:sldMkLst>
      </pc:sldChg>
      <pc:sldChg chg="modSp modNotesTx">
        <pc:chgData name="Damiaan Peeters" userId="505dfa0a-7974-4c83-9beb-355f1bd60a85" providerId="ADAL" clId="{2BD29941-4BE2-4A42-BB46-3B9B2DEAF50E}" dt="2023-11-03T07:02:57.102" v="2381" actId="20577"/>
        <pc:sldMkLst>
          <pc:docMk/>
          <pc:sldMk cId="3988922907" sldId="273"/>
        </pc:sldMkLst>
        <pc:spChg chg="mod">
          <ac:chgData name="Damiaan Peeters" userId="505dfa0a-7974-4c83-9beb-355f1bd60a85" providerId="ADAL" clId="{2BD29941-4BE2-4A42-BB46-3B9B2DEAF50E}" dt="2023-11-03T07:02:29.767" v="2316" actId="20577"/>
          <ac:spMkLst>
            <pc:docMk/>
            <pc:sldMk cId="3988922907" sldId="273"/>
            <ac:spMk id="3" creationId="{0BA5B802-3FF7-DE2C-56C8-03A53436E801}"/>
          </ac:spMkLst>
        </pc:spChg>
      </pc:sldChg>
      <pc:sldChg chg="addSp modSp mod setBg">
        <pc:chgData name="Damiaan Peeters" userId="505dfa0a-7974-4c83-9beb-355f1bd60a85" providerId="ADAL" clId="{2BD29941-4BE2-4A42-BB46-3B9B2DEAF50E}" dt="2023-11-02T06:47:25.892" v="360" actId="26606"/>
        <pc:sldMkLst>
          <pc:docMk/>
          <pc:sldMk cId="3915755209" sldId="278"/>
        </pc:sldMkLst>
        <pc:spChg chg="mod">
          <ac:chgData name="Damiaan Peeters" userId="505dfa0a-7974-4c83-9beb-355f1bd60a85" providerId="ADAL" clId="{2BD29941-4BE2-4A42-BB46-3B9B2DEAF50E}" dt="2023-11-02T06:47:25.892" v="360" actId="26606"/>
          <ac:spMkLst>
            <pc:docMk/>
            <pc:sldMk cId="3915755209" sldId="278"/>
            <ac:spMk id="2" creationId="{7192B9D4-8897-607F-A9CF-0B6AC5598F4F}"/>
          </ac:spMkLst>
        </pc:spChg>
        <pc:spChg chg="mod">
          <ac:chgData name="Damiaan Peeters" userId="505dfa0a-7974-4c83-9beb-355f1bd60a85" providerId="ADAL" clId="{2BD29941-4BE2-4A42-BB46-3B9B2DEAF50E}" dt="2023-11-02T06:47:25.892" v="360" actId="26606"/>
          <ac:spMkLst>
            <pc:docMk/>
            <pc:sldMk cId="3915755209" sldId="278"/>
            <ac:spMk id="3" creationId="{6CA84097-82C6-72A6-E786-E3D0D821B09D}"/>
          </ac:spMkLst>
        </pc:spChg>
        <pc:spChg chg="add">
          <ac:chgData name="Damiaan Peeters" userId="505dfa0a-7974-4c83-9beb-355f1bd60a85" providerId="ADAL" clId="{2BD29941-4BE2-4A42-BB46-3B9B2DEAF50E}" dt="2023-11-02T06:47:25.892" v="360" actId="26606"/>
          <ac:spMkLst>
            <pc:docMk/>
            <pc:sldMk cId="3915755209" sldId="278"/>
            <ac:spMk id="10" creationId="{71B2258F-86CA-4D4D-8270-BC05FCDEBFB3}"/>
          </ac:spMkLst>
        </pc:spChg>
        <pc:picChg chg="add mod ord">
          <ac:chgData name="Damiaan Peeters" userId="505dfa0a-7974-4c83-9beb-355f1bd60a85" providerId="ADAL" clId="{2BD29941-4BE2-4A42-BB46-3B9B2DEAF50E}" dt="2023-11-02T06:47:25.892" v="360" actId="26606"/>
          <ac:picMkLst>
            <pc:docMk/>
            <pc:sldMk cId="3915755209" sldId="278"/>
            <ac:picMk id="5" creationId="{5603B36E-81E2-3FEC-AB8E-4DEF3E683412}"/>
          </ac:picMkLst>
        </pc:picChg>
      </pc:sldChg>
      <pc:sldChg chg="modSp mod modNotesTx">
        <pc:chgData name="Damiaan Peeters" userId="505dfa0a-7974-4c83-9beb-355f1bd60a85" providerId="ADAL" clId="{2BD29941-4BE2-4A42-BB46-3B9B2DEAF50E}" dt="2023-11-03T07:24:10.367" v="3020" actId="20577"/>
        <pc:sldMkLst>
          <pc:docMk/>
          <pc:sldMk cId="247111631" sldId="279"/>
        </pc:sldMkLst>
        <pc:spChg chg="mod">
          <ac:chgData name="Damiaan Peeters" userId="505dfa0a-7974-4c83-9beb-355f1bd60a85" providerId="ADAL" clId="{2BD29941-4BE2-4A42-BB46-3B9B2DEAF50E}" dt="2023-11-03T07:23:00.341" v="2938" actId="108"/>
          <ac:spMkLst>
            <pc:docMk/>
            <pc:sldMk cId="247111631" sldId="279"/>
            <ac:spMk id="6" creationId="{57144A9D-DD9B-63A7-C9E1-3B19EBD0BBEF}"/>
          </ac:spMkLst>
        </pc:spChg>
      </pc:sldChg>
      <pc:sldChg chg="modNotesTx">
        <pc:chgData name="Damiaan Peeters" userId="505dfa0a-7974-4c83-9beb-355f1bd60a85" providerId="ADAL" clId="{2BD29941-4BE2-4A42-BB46-3B9B2DEAF50E}" dt="2023-11-03T07:24:47.622" v="3082" actId="20577"/>
        <pc:sldMkLst>
          <pc:docMk/>
          <pc:sldMk cId="1623787353" sldId="281"/>
        </pc:sldMkLst>
      </pc:sldChg>
      <pc:sldChg chg="del">
        <pc:chgData name="Damiaan Peeters" userId="505dfa0a-7974-4c83-9beb-355f1bd60a85" providerId="ADAL" clId="{2BD29941-4BE2-4A42-BB46-3B9B2DEAF50E}" dt="2023-11-02T06:54:07.223" v="375" actId="47"/>
        <pc:sldMkLst>
          <pc:docMk/>
          <pc:sldMk cId="3812426461" sldId="284"/>
        </pc:sldMkLst>
      </pc:sldChg>
      <pc:sldChg chg="modNotesTx">
        <pc:chgData name="Damiaan Peeters" userId="505dfa0a-7974-4c83-9beb-355f1bd60a85" providerId="ADAL" clId="{2BD29941-4BE2-4A42-BB46-3B9B2DEAF50E}" dt="2023-11-03T07:39:15.586" v="4476" actId="20577"/>
        <pc:sldMkLst>
          <pc:docMk/>
          <pc:sldMk cId="3400200766" sldId="285"/>
        </pc:sldMkLst>
      </pc:sldChg>
      <pc:sldChg chg="modNotesTx">
        <pc:chgData name="Damiaan Peeters" userId="505dfa0a-7974-4c83-9beb-355f1bd60a85" providerId="ADAL" clId="{2BD29941-4BE2-4A42-BB46-3B9B2DEAF50E}" dt="2023-11-03T07:18:33.858" v="2784" actId="20577"/>
        <pc:sldMkLst>
          <pc:docMk/>
          <pc:sldMk cId="1460798387" sldId="286"/>
        </pc:sldMkLst>
      </pc:sldChg>
      <pc:sldChg chg="modNotesTx">
        <pc:chgData name="Damiaan Peeters" userId="505dfa0a-7974-4c83-9beb-355f1bd60a85" providerId="ADAL" clId="{2BD29941-4BE2-4A42-BB46-3B9B2DEAF50E}" dt="2023-11-03T07:17:19.046" v="2604" actId="20577"/>
        <pc:sldMkLst>
          <pc:docMk/>
          <pc:sldMk cId="3453218487" sldId="289"/>
        </pc:sldMkLst>
      </pc:sldChg>
      <pc:sldChg chg="modNotesTx">
        <pc:chgData name="Damiaan Peeters" userId="505dfa0a-7974-4c83-9beb-355f1bd60a85" providerId="ADAL" clId="{2BD29941-4BE2-4A42-BB46-3B9B2DEAF50E}" dt="2023-11-03T07:09:43.271" v="2429" actId="20577"/>
        <pc:sldMkLst>
          <pc:docMk/>
          <pc:sldMk cId="3616179866" sldId="291"/>
        </pc:sldMkLst>
      </pc:sldChg>
      <pc:sldChg chg="modSp mod modNotesTx">
        <pc:chgData name="Damiaan Peeters" userId="505dfa0a-7974-4c83-9beb-355f1bd60a85" providerId="ADAL" clId="{2BD29941-4BE2-4A42-BB46-3B9B2DEAF50E}" dt="2023-11-03T07:41:04.052" v="4612"/>
        <pc:sldMkLst>
          <pc:docMk/>
          <pc:sldMk cId="2012428339" sldId="293"/>
        </pc:sldMkLst>
        <pc:spChg chg="mod">
          <ac:chgData name="Damiaan Peeters" userId="505dfa0a-7974-4c83-9beb-355f1bd60a85" providerId="ADAL" clId="{2BD29941-4BE2-4A42-BB46-3B9B2DEAF50E}" dt="2023-11-03T07:41:04.052" v="4612"/>
          <ac:spMkLst>
            <pc:docMk/>
            <pc:sldMk cId="2012428339" sldId="293"/>
            <ac:spMk id="9" creationId="{C4C332D2-4BB8-FFC8-A830-0A4E252B4F16}"/>
          </ac:spMkLst>
        </pc:spChg>
      </pc:sldChg>
      <pc:sldChg chg="modNotesTx">
        <pc:chgData name="Damiaan Peeters" userId="505dfa0a-7974-4c83-9beb-355f1bd60a85" providerId="ADAL" clId="{2BD29941-4BE2-4A42-BB46-3B9B2DEAF50E}" dt="2023-11-03T07:09:55.559" v="2430" actId="20577"/>
        <pc:sldMkLst>
          <pc:docMk/>
          <pc:sldMk cId="1241925967" sldId="296"/>
        </pc:sldMkLst>
      </pc:sldChg>
      <pc:sldChg chg="modNotesTx">
        <pc:chgData name="Damiaan Peeters" userId="505dfa0a-7974-4c83-9beb-355f1bd60a85" providerId="ADAL" clId="{2BD29941-4BE2-4A42-BB46-3B9B2DEAF50E}" dt="2023-11-03T07:11:04.779" v="2491" actId="20577"/>
        <pc:sldMkLst>
          <pc:docMk/>
          <pc:sldMk cId="3429586905" sldId="299"/>
        </pc:sldMkLst>
      </pc:sldChg>
      <pc:sldChg chg="modNotesTx">
        <pc:chgData name="Damiaan Peeters" userId="505dfa0a-7974-4c83-9beb-355f1bd60a85" providerId="ADAL" clId="{2BD29941-4BE2-4A42-BB46-3B9B2DEAF50E}" dt="2023-11-03T07:22:10.594" v="2890" actId="20577"/>
        <pc:sldMkLst>
          <pc:docMk/>
          <pc:sldMk cId="802820261" sldId="301"/>
        </pc:sldMkLst>
      </pc:sldChg>
      <pc:sldChg chg="modNotesTx">
        <pc:chgData name="Damiaan Peeters" userId="505dfa0a-7974-4c83-9beb-355f1bd60a85" providerId="ADAL" clId="{2BD29941-4BE2-4A42-BB46-3B9B2DEAF50E}" dt="2023-11-03T07:36:51.360" v="4062" actId="20577"/>
        <pc:sldMkLst>
          <pc:docMk/>
          <pc:sldMk cId="915931996" sldId="304"/>
        </pc:sldMkLst>
      </pc:sldChg>
      <pc:sldChg chg="modSp mod modNotesTx">
        <pc:chgData name="Damiaan Peeters" userId="505dfa0a-7974-4c83-9beb-355f1bd60a85" providerId="ADAL" clId="{2BD29941-4BE2-4A42-BB46-3B9B2DEAF50E}" dt="2023-11-03T07:44:53.041" v="5006" actId="20577"/>
        <pc:sldMkLst>
          <pc:docMk/>
          <pc:sldMk cId="1567960892" sldId="305"/>
        </pc:sldMkLst>
        <pc:spChg chg="mod">
          <ac:chgData name="Damiaan Peeters" userId="505dfa0a-7974-4c83-9beb-355f1bd60a85" providerId="ADAL" clId="{2BD29941-4BE2-4A42-BB46-3B9B2DEAF50E}" dt="2023-11-03T07:43:07.670" v="4838" actId="20577"/>
          <ac:spMkLst>
            <pc:docMk/>
            <pc:sldMk cId="1567960892" sldId="305"/>
            <ac:spMk id="3" creationId="{68A91171-1981-4C9C-A587-6C949BE8FD57}"/>
          </ac:spMkLst>
        </pc:spChg>
      </pc:sldChg>
      <pc:sldChg chg="modSp mod modNotesTx">
        <pc:chgData name="Damiaan Peeters" userId="505dfa0a-7974-4c83-9beb-355f1bd60a85" providerId="ADAL" clId="{2BD29941-4BE2-4A42-BB46-3B9B2DEAF50E}" dt="2023-11-03T07:29:50.515" v="3752" actId="20577"/>
        <pc:sldMkLst>
          <pc:docMk/>
          <pc:sldMk cId="403470" sldId="307"/>
        </pc:sldMkLst>
        <pc:spChg chg="mod">
          <ac:chgData name="Damiaan Peeters" userId="505dfa0a-7974-4c83-9beb-355f1bd60a85" providerId="ADAL" clId="{2BD29941-4BE2-4A42-BB46-3B9B2DEAF50E}" dt="2023-11-03T07:29:23.632" v="3724" actId="20577"/>
          <ac:spMkLst>
            <pc:docMk/>
            <pc:sldMk cId="403470" sldId="307"/>
            <ac:spMk id="2" creationId="{82C9166A-2AA6-3635-83A8-B4ECC1991D9A}"/>
          </ac:spMkLst>
        </pc:spChg>
      </pc:sldChg>
      <pc:sldChg chg="modNotesTx">
        <pc:chgData name="Damiaan Peeters" userId="505dfa0a-7974-4c83-9beb-355f1bd60a85" providerId="ADAL" clId="{2BD29941-4BE2-4A42-BB46-3B9B2DEAF50E}" dt="2023-11-03T07:31:34.114" v="3949" actId="20577"/>
        <pc:sldMkLst>
          <pc:docMk/>
          <pc:sldMk cId="1982166644" sldId="308"/>
        </pc:sldMkLst>
      </pc:sldChg>
      <pc:sldChg chg="modNotesTx">
        <pc:chgData name="Damiaan Peeters" userId="505dfa0a-7974-4c83-9beb-355f1bd60a85" providerId="ADAL" clId="{2BD29941-4BE2-4A42-BB46-3B9B2DEAF50E}" dt="2023-11-03T07:51:01.171" v="5308" actId="20577"/>
        <pc:sldMkLst>
          <pc:docMk/>
          <pc:sldMk cId="4167480281" sldId="309"/>
        </pc:sldMkLst>
      </pc:sldChg>
      <pc:sldChg chg="modNotesTx">
        <pc:chgData name="Damiaan Peeters" userId="505dfa0a-7974-4c83-9beb-355f1bd60a85" providerId="ADAL" clId="{2BD29941-4BE2-4A42-BB46-3B9B2DEAF50E}" dt="2023-11-03T07:39:47.869" v="4552" actId="20577"/>
        <pc:sldMkLst>
          <pc:docMk/>
          <pc:sldMk cId="947645978" sldId="310"/>
        </pc:sldMkLst>
      </pc:sldChg>
      <pc:sldChg chg="modNotesTx">
        <pc:chgData name="Damiaan Peeters" userId="505dfa0a-7974-4c83-9beb-355f1bd60a85" providerId="ADAL" clId="{2BD29941-4BE2-4A42-BB46-3B9B2DEAF50E}" dt="2023-11-03T07:41:18.938" v="4613" actId="6549"/>
        <pc:sldMkLst>
          <pc:docMk/>
          <pc:sldMk cId="1200619932" sldId="311"/>
        </pc:sldMkLst>
      </pc:sldChg>
      <pc:sldChg chg="modSp mod">
        <pc:chgData name="Damiaan Peeters" userId="505dfa0a-7974-4c83-9beb-355f1bd60a85" providerId="ADAL" clId="{2BD29941-4BE2-4A42-BB46-3B9B2DEAF50E}" dt="2023-11-03T07:05:08.447" v="2417"/>
        <pc:sldMkLst>
          <pc:docMk/>
          <pc:sldMk cId="2518924382" sldId="313"/>
        </pc:sldMkLst>
        <pc:graphicFrameChg chg="modGraphic">
          <ac:chgData name="Damiaan Peeters" userId="505dfa0a-7974-4c83-9beb-355f1bd60a85" providerId="ADAL" clId="{2BD29941-4BE2-4A42-BB46-3B9B2DEAF50E}" dt="2023-11-03T07:05:08.447" v="2417"/>
          <ac:graphicFrameMkLst>
            <pc:docMk/>
            <pc:sldMk cId="2518924382" sldId="313"/>
            <ac:graphicFrameMk id="5" creationId="{F40256D0-A5D4-240D-18AB-2EB1E52621BE}"/>
          </ac:graphicFrameMkLst>
        </pc:graphicFrameChg>
      </pc:sldChg>
      <pc:sldChg chg="modNotesTx">
        <pc:chgData name="Damiaan Peeters" userId="505dfa0a-7974-4c83-9beb-355f1bd60a85" providerId="ADAL" clId="{2BD29941-4BE2-4A42-BB46-3B9B2DEAF50E}" dt="2023-11-03T07:45:24.714" v="5061" actId="5793"/>
        <pc:sldMkLst>
          <pc:docMk/>
          <pc:sldMk cId="2154742213" sldId="315"/>
        </pc:sldMkLst>
      </pc:sldChg>
      <pc:sldChg chg="modNotesTx">
        <pc:chgData name="Damiaan Peeters" userId="505dfa0a-7974-4c83-9beb-355f1bd60a85" providerId="ADAL" clId="{2BD29941-4BE2-4A42-BB46-3B9B2DEAF50E}" dt="2023-11-03T07:01:49.482" v="2239" actId="20577"/>
        <pc:sldMkLst>
          <pc:docMk/>
          <pc:sldMk cId="1788098492" sldId="318"/>
        </pc:sldMkLst>
      </pc:sldChg>
      <pc:sldChg chg="modSp mod">
        <pc:chgData name="Damiaan Peeters" userId="505dfa0a-7974-4c83-9beb-355f1bd60a85" providerId="ADAL" clId="{2BD29941-4BE2-4A42-BB46-3B9B2DEAF50E}" dt="2023-11-02T06:56:14.561" v="376" actId="20577"/>
        <pc:sldMkLst>
          <pc:docMk/>
          <pc:sldMk cId="4256414345" sldId="322"/>
        </pc:sldMkLst>
        <pc:spChg chg="mod">
          <ac:chgData name="Damiaan Peeters" userId="505dfa0a-7974-4c83-9beb-355f1bd60a85" providerId="ADAL" clId="{2BD29941-4BE2-4A42-BB46-3B9B2DEAF50E}" dt="2023-11-02T06:56:14.561" v="376" actId="20577"/>
          <ac:spMkLst>
            <pc:docMk/>
            <pc:sldMk cId="4256414345" sldId="322"/>
            <ac:spMk id="6" creationId="{76C40EE3-D589-DD4A-1089-4EC1212D419D}"/>
          </ac:spMkLst>
        </pc:spChg>
      </pc:sldChg>
      <pc:sldChg chg="modSp mod modNotesTx">
        <pc:chgData name="Damiaan Peeters" userId="505dfa0a-7974-4c83-9beb-355f1bd60a85" providerId="ADAL" clId="{2BD29941-4BE2-4A42-BB46-3B9B2DEAF50E}" dt="2023-11-03T07:44:27.149" v="4975" actId="20577"/>
        <pc:sldMkLst>
          <pc:docMk/>
          <pc:sldMk cId="146790997" sldId="324"/>
        </pc:sldMkLst>
        <pc:spChg chg="mod">
          <ac:chgData name="Damiaan Peeters" userId="505dfa0a-7974-4c83-9beb-355f1bd60a85" providerId="ADAL" clId="{2BD29941-4BE2-4A42-BB46-3B9B2DEAF50E}" dt="2023-11-03T07:41:45.089" v="4658" actId="20577"/>
          <ac:spMkLst>
            <pc:docMk/>
            <pc:sldMk cId="146790997" sldId="324"/>
            <ac:spMk id="5" creationId="{0E3641B1-FA46-7B4C-F7F1-AA5ECBC4E001}"/>
          </ac:spMkLst>
        </pc:spChg>
      </pc:sldChg>
      <pc:sldChg chg="addSp delSp modSp mod modNotesTx">
        <pc:chgData name="Damiaan Peeters" userId="505dfa0a-7974-4c83-9beb-355f1bd60a85" providerId="ADAL" clId="{2BD29941-4BE2-4A42-BB46-3B9B2DEAF50E}" dt="2023-11-03T07:50:26.532" v="5307" actId="20577"/>
        <pc:sldMkLst>
          <pc:docMk/>
          <pc:sldMk cId="74589685" sldId="325"/>
        </pc:sldMkLst>
        <pc:spChg chg="del">
          <ac:chgData name="Damiaan Peeters" userId="505dfa0a-7974-4c83-9beb-355f1bd60a85" providerId="ADAL" clId="{2BD29941-4BE2-4A42-BB46-3B9B2DEAF50E}" dt="2023-11-03T07:47:04.819" v="5111" actId="22"/>
          <ac:spMkLst>
            <pc:docMk/>
            <pc:sldMk cId="74589685" sldId="325"/>
            <ac:spMk id="3" creationId="{048CB6C1-379A-34E2-7057-A299038E7B51}"/>
          </ac:spMkLst>
        </pc:spChg>
        <pc:spChg chg="add mod">
          <ac:chgData name="Damiaan Peeters" userId="505dfa0a-7974-4c83-9beb-355f1bd60a85" providerId="ADAL" clId="{2BD29941-4BE2-4A42-BB46-3B9B2DEAF50E}" dt="2023-11-03T07:49:44.799" v="5193" actId="14100"/>
          <ac:spMkLst>
            <pc:docMk/>
            <pc:sldMk cId="74589685" sldId="325"/>
            <ac:spMk id="10" creationId="{121DA4F7-1789-895D-4436-E02BB7487E33}"/>
          </ac:spMkLst>
        </pc:spChg>
        <pc:picChg chg="add mod ord">
          <ac:chgData name="Damiaan Peeters" userId="505dfa0a-7974-4c83-9beb-355f1bd60a85" providerId="ADAL" clId="{2BD29941-4BE2-4A42-BB46-3B9B2DEAF50E}" dt="2023-11-03T07:48:35.563" v="5185" actId="14100"/>
          <ac:picMkLst>
            <pc:docMk/>
            <pc:sldMk cId="74589685" sldId="325"/>
            <ac:picMk id="7" creationId="{15C7BA3C-8688-2EA3-5D35-EB44DE16A5B7}"/>
          </ac:picMkLst>
        </pc:picChg>
        <pc:picChg chg="add del mod">
          <ac:chgData name="Damiaan Peeters" userId="505dfa0a-7974-4c83-9beb-355f1bd60a85" providerId="ADAL" clId="{2BD29941-4BE2-4A42-BB46-3B9B2DEAF50E}" dt="2023-11-03T07:49:14.744" v="5187" actId="478"/>
          <ac:picMkLst>
            <pc:docMk/>
            <pc:sldMk cId="74589685" sldId="325"/>
            <ac:picMk id="9" creationId="{3BD4CC85-76A9-8EBD-FBC5-041E1EF1F1E2}"/>
          </ac:picMkLst>
        </pc:picChg>
      </pc:sldChg>
      <pc:sldChg chg="addSp delSp modSp mod ord setBg modNotesTx">
        <pc:chgData name="Damiaan Peeters" userId="505dfa0a-7974-4c83-9beb-355f1bd60a85" providerId="ADAL" clId="{2BD29941-4BE2-4A42-BB46-3B9B2DEAF50E}" dt="2023-11-02T06:40:37.178" v="291" actId="20577"/>
        <pc:sldMkLst>
          <pc:docMk/>
          <pc:sldMk cId="60915116" sldId="326"/>
        </pc:sldMkLst>
        <pc:spChg chg="del">
          <ac:chgData name="Damiaan Peeters" userId="505dfa0a-7974-4c83-9beb-355f1bd60a85" providerId="ADAL" clId="{2BD29941-4BE2-4A42-BB46-3B9B2DEAF50E}" dt="2023-11-02T06:29:05.904" v="1" actId="26606"/>
          <ac:spMkLst>
            <pc:docMk/>
            <pc:sldMk cId="60915116" sldId="326"/>
            <ac:spMk id="2" creationId="{D54CCC87-CB34-3425-4B54-3FB57414F75E}"/>
          </ac:spMkLst>
        </pc:spChg>
        <pc:spChg chg="del">
          <ac:chgData name="Damiaan Peeters" userId="505dfa0a-7974-4c83-9beb-355f1bd60a85" providerId="ADAL" clId="{2BD29941-4BE2-4A42-BB46-3B9B2DEAF50E}" dt="2023-11-02T06:29:05.904" v="1" actId="26606"/>
          <ac:spMkLst>
            <pc:docMk/>
            <pc:sldMk cId="60915116" sldId="326"/>
            <ac:spMk id="3" creationId="{66A0D459-9CFF-4BAE-EAB9-3D0601BF05EE}"/>
          </ac:spMkLst>
        </pc:spChg>
        <pc:spChg chg="add">
          <ac:chgData name="Damiaan Peeters" userId="505dfa0a-7974-4c83-9beb-355f1bd60a85" providerId="ADAL" clId="{2BD29941-4BE2-4A42-BB46-3B9B2DEAF50E}" dt="2023-11-02T06:29:05.904" v="1" actId="26606"/>
          <ac:spMkLst>
            <pc:docMk/>
            <pc:sldMk cId="60915116" sldId="326"/>
            <ac:spMk id="10" creationId="{42A4FC2C-047E-45A5-965D-8E1E3BF09BC6}"/>
          </ac:spMkLst>
        </pc:spChg>
        <pc:picChg chg="add mod">
          <ac:chgData name="Damiaan Peeters" userId="505dfa0a-7974-4c83-9beb-355f1bd60a85" providerId="ADAL" clId="{2BD29941-4BE2-4A42-BB46-3B9B2DEAF50E}" dt="2023-11-02T06:29:05.904" v="1" actId="26606"/>
          <ac:picMkLst>
            <pc:docMk/>
            <pc:sldMk cId="60915116" sldId="326"/>
            <ac:picMk id="5" creationId="{39B9D427-8A08-DEC5-CC40-443BEC1A27EE}"/>
          </ac:picMkLst>
        </pc:picChg>
      </pc:sldChg>
      <pc:sldChg chg="new del">
        <pc:chgData name="Damiaan Peeters" userId="505dfa0a-7974-4c83-9beb-355f1bd60a85" providerId="ADAL" clId="{2BD29941-4BE2-4A42-BB46-3B9B2DEAF50E}" dt="2023-11-02T06:40:50.060" v="292" actId="47"/>
        <pc:sldMkLst>
          <pc:docMk/>
          <pc:sldMk cId="4125322795" sldId="327"/>
        </pc:sldMkLst>
      </pc:sldChg>
      <pc:sldChg chg="addSp delSp modSp new mod ord modClrScheme chgLayout modNotesTx">
        <pc:chgData name="Damiaan Peeters" userId="505dfa0a-7974-4c83-9beb-355f1bd60a85" providerId="ADAL" clId="{2BD29941-4BE2-4A42-BB46-3B9B2DEAF50E}" dt="2023-11-02T06:53:52.159" v="374" actId="700"/>
        <pc:sldMkLst>
          <pc:docMk/>
          <pc:sldMk cId="1300910180" sldId="328"/>
        </pc:sldMkLst>
        <pc:spChg chg="mod ord">
          <ac:chgData name="Damiaan Peeters" userId="505dfa0a-7974-4c83-9beb-355f1bd60a85" providerId="ADAL" clId="{2BD29941-4BE2-4A42-BB46-3B9B2DEAF50E}" dt="2023-11-02T06:53:52.159" v="374" actId="700"/>
          <ac:spMkLst>
            <pc:docMk/>
            <pc:sldMk cId="1300910180" sldId="328"/>
            <ac:spMk id="2" creationId="{153EEAC7-9FB1-B652-DAE7-0F9FE5594B6B}"/>
          </ac:spMkLst>
        </pc:spChg>
        <pc:spChg chg="mod ord">
          <ac:chgData name="Damiaan Peeters" userId="505dfa0a-7974-4c83-9beb-355f1bd60a85" providerId="ADAL" clId="{2BD29941-4BE2-4A42-BB46-3B9B2DEAF50E}" dt="2023-11-02T06:53:52.159" v="374" actId="700"/>
          <ac:spMkLst>
            <pc:docMk/>
            <pc:sldMk cId="1300910180" sldId="328"/>
            <ac:spMk id="3" creationId="{E5622B48-4101-FC8D-EA3E-9105B5C2DAD8}"/>
          </ac:spMkLst>
        </pc:spChg>
        <pc:spChg chg="add del mod ord">
          <ac:chgData name="Damiaan Peeters" userId="505dfa0a-7974-4c83-9beb-355f1bd60a85" providerId="ADAL" clId="{2BD29941-4BE2-4A42-BB46-3B9B2DEAF50E}" dt="2023-11-02T06:53:52.159" v="374" actId="700"/>
          <ac:spMkLst>
            <pc:docMk/>
            <pc:sldMk cId="1300910180" sldId="328"/>
            <ac:spMk id="4" creationId="{1B3746E7-7B31-8159-E84B-BEA64BEE794D}"/>
          </ac:spMkLst>
        </pc:spChg>
        <pc:spChg chg="add del mod ord">
          <ac:chgData name="Damiaan Peeters" userId="505dfa0a-7974-4c83-9beb-355f1bd60a85" providerId="ADAL" clId="{2BD29941-4BE2-4A42-BB46-3B9B2DEAF50E}" dt="2023-11-02T06:53:52.159" v="374" actId="700"/>
          <ac:spMkLst>
            <pc:docMk/>
            <pc:sldMk cId="1300910180" sldId="328"/>
            <ac:spMk id="5" creationId="{689E83AA-52D1-B32C-9CA5-EDFAB4B6FA9F}"/>
          </ac:spMkLst>
        </pc:spChg>
        <pc:spChg chg="add del mod ord">
          <ac:chgData name="Damiaan Peeters" userId="505dfa0a-7974-4c83-9beb-355f1bd60a85" providerId="ADAL" clId="{2BD29941-4BE2-4A42-BB46-3B9B2DEAF50E}" dt="2023-11-02T06:53:52.159" v="374" actId="700"/>
          <ac:spMkLst>
            <pc:docMk/>
            <pc:sldMk cId="1300910180" sldId="328"/>
            <ac:spMk id="6" creationId="{2183CE30-69B4-6FB2-E3BE-C7F47AEF773B}"/>
          </ac:spMkLst>
        </pc:spChg>
      </pc:sldChg>
      <pc:sldChg chg="addSp delSp modSp new mod setBg modAnim">
        <pc:chgData name="Damiaan Peeters" userId="505dfa0a-7974-4c83-9beb-355f1bd60a85" providerId="ADAL" clId="{2BD29941-4BE2-4A42-BB46-3B9B2DEAF50E}" dt="2023-11-02T08:15:01.960" v="488" actId="9405"/>
        <pc:sldMkLst>
          <pc:docMk/>
          <pc:sldMk cId="1407282303" sldId="329"/>
        </pc:sldMkLst>
        <pc:spChg chg="mod">
          <ac:chgData name="Damiaan Peeters" userId="505dfa0a-7974-4c83-9beb-355f1bd60a85" providerId="ADAL" clId="{2BD29941-4BE2-4A42-BB46-3B9B2DEAF50E}" dt="2023-11-02T07:06:27.450" v="475" actId="1076"/>
          <ac:spMkLst>
            <pc:docMk/>
            <pc:sldMk cId="1407282303" sldId="329"/>
            <ac:spMk id="2" creationId="{9C34C866-FE2B-CF38-7225-F1F7FB698EBA}"/>
          </ac:spMkLst>
        </pc:spChg>
        <pc:spChg chg="mod">
          <ac:chgData name="Damiaan Peeters" userId="505dfa0a-7974-4c83-9beb-355f1bd60a85" providerId="ADAL" clId="{2BD29941-4BE2-4A42-BB46-3B9B2DEAF50E}" dt="2023-11-02T07:06:27.450" v="475" actId="1076"/>
          <ac:spMkLst>
            <pc:docMk/>
            <pc:sldMk cId="1407282303" sldId="329"/>
            <ac:spMk id="3" creationId="{38A89489-87DA-D840-D4EB-9C2397251449}"/>
          </ac:spMkLst>
        </pc:spChg>
        <pc:spChg chg="add mod">
          <ac:chgData name="Damiaan Peeters" userId="505dfa0a-7974-4c83-9beb-355f1bd60a85" providerId="ADAL" clId="{2BD29941-4BE2-4A42-BB46-3B9B2DEAF50E}" dt="2023-11-02T07:07:00.879" v="482" actId="1076"/>
          <ac:spMkLst>
            <pc:docMk/>
            <pc:sldMk cId="1407282303" sldId="329"/>
            <ac:spMk id="7" creationId="{9512F7F7-A0B8-648F-8A66-3EBD4D843A8F}"/>
          </ac:spMkLst>
        </pc:spChg>
        <pc:spChg chg="add mod">
          <ac:chgData name="Damiaan Peeters" userId="505dfa0a-7974-4c83-9beb-355f1bd60a85" providerId="ADAL" clId="{2BD29941-4BE2-4A42-BB46-3B9B2DEAF50E}" dt="2023-11-02T07:06:53.767" v="481" actId="1076"/>
          <ac:spMkLst>
            <pc:docMk/>
            <pc:sldMk cId="1407282303" sldId="329"/>
            <ac:spMk id="8" creationId="{6401542E-EAA0-AF59-97F6-C4EE345480B0}"/>
          </ac:spMkLst>
        </pc:spChg>
        <pc:spChg chg="add del">
          <ac:chgData name="Damiaan Peeters" userId="505dfa0a-7974-4c83-9beb-355f1bd60a85" providerId="ADAL" clId="{2BD29941-4BE2-4A42-BB46-3B9B2DEAF50E}" dt="2023-11-02T07:03:04.362" v="406" actId="26606"/>
          <ac:spMkLst>
            <pc:docMk/>
            <pc:sldMk cId="1407282303" sldId="329"/>
            <ac:spMk id="10" creationId="{D1D34770-47A8-402C-AF23-2B653F2D88C1}"/>
          </ac:spMkLst>
        </pc:spChg>
        <pc:grpChg chg="add mod">
          <ac:chgData name="Damiaan Peeters" userId="505dfa0a-7974-4c83-9beb-355f1bd60a85" providerId="ADAL" clId="{2BD29941-4BE2-4A42-BB46-3B9B2DEAF50E}" dt="2023-11-02T07:06:41.963" v="478" actId="164"/>
          <ac:grpSpMkLst>
            <pc:docMk/>
            <pc:sldMk cId="1407282303" sldId="329"/>
            <ac:grpSpMk id="9" creationId="{4E4ED60A-8691-E0FC-77BD-57000ED2E23B}"/>
          </ac:grpSpMkLst>
        </pc:grpChg>
        <pc:picChg chg="add mod">
          <ac:chgData name="Damiaan Peeters" userId="505dfa0a-7974-4c83-9beb-355f1bd60a85" providerId="ADAL" clId="{2BD29941-4BE2-4A42-BB46-3B9B2DEAF50E}" dt="2023-11-02T07:03:04.362" v="406" actId="26606"/>
          <ac:picMkLst>
            <pc:docMk/>
            <pc:sldMk cId="1407282303" sldId="329"/>
            <ac:picMk id="5" creationId="{33A1D01B-6D0D-5E88-A1D3-B3D4AFB874B1}"/>
          </ac:picMkLst>
        </pc:picChg>
        <pc:inkChg chg="add">
          <ac:chgData name="Damiaan Peeters" userId="505dfa0a-7974-4c83-9beb-355f1bd60a85" providerId="ADAL" clId="{2BD29941-4BE2-4A42-BB46-3B9B2DEAF50E}" dt="2023-11-02T08:13:48.854" v="484" actId="9405"/>
          <ac:inkMkLst>
            <pc:docMk/>
            <pc:sldMk cId="1407282303" sldId="329"/>
            <ac:inkMk id="11" creationId="{19C2877C-A971-D4D5-F6F0-5638107A3786}"/>
          </ac:inkMkLst>
        </pc:inkChg>
        <pc:inkChg chg="add">
          <ac:chgData name="Damiaan Peeters" userId="505dfa0a-7974-4c83-9beb-355f1bd60a85" providerId="ADAL" clId="{2BD29941-4BE2-4A42-BB46-3B9B2DEAF50E}" dt="2023-11-02T08:14:21.602" v="485" actId="9405"/>
          <ac:inkMkLst>
            <pc:docMk/>
            <pc:sldMk cId="1407282303" sldId="329"/>
            <ac:inkMk id="12" creationId="{465F9580-0E83-5508-07B1-B83A58D3B9DC}"/>
          </ac:inkMkLst>
        </pc:inkChg>
        <pc:inkChg chg="add">
          <ac:chgData name="Damiaan Peeters" userId="505dfa0a-7974-4c83-9beb-355f1bd60a85" providerId="ADAL" clId="{2BD29941-4BE2-4A42-BB46-3B9B2DEAF50E}" dt="2023-11-02T08:14:37.390" v="486" actId="9405"/>
          <ac:inkMkLst>
            <pc:docMk/>
            <pc:sldMk cId="1407282303" sldId="329"/>
            <ac:inkMk id="13" creationId="{BE4F99D3-43AE-D53E-87D3-54C1F99418D9}"/>
          </ac:inkMkLst>
        </pc:inkChg>
        <pc:inkChg chg="add">
          <ac:chgData name="Damiaan Peeters" userId="505dfa0a-7974-4c83-9beb-355f1bd60a85" providerId="ADAL" clId="{2BD29941-4BE2-4A42-BB46-3B9B2DEAF50E}" dt="2023-11-02T08:14:39.861" v="487" actId="9405"/>
          <ac:inkMkLst>
            <pc:docMk/>
            <pc:sldMk cId="1407282303" sldId="329"/>
            <ac:inkMk id="14" creationId="{72A92494-40B7-437A-0B33-9EE4F659D96C}"/>
          </ac:inkMkLst>
        </pc:inkChg>
        <pc:inkChg chg="add">
          <ac:chgData name="Damiaan Peeters" userId="505dfa0a-7974-4c83-9beb-355f1bd60a85" providerId="ADAL" clId="{2BD29941-4BE2-4A42-BB46-3B9B2DEAF50E}" dt="2023-11-02T08:15:01.960" v="488" actId="9405"/>
          <ac:inkMkLst>
            <pc:docMk/>
            <pc:sldMk cId="1407282303" sldId="329"/>
            <ac:inkMk id="15" creationId="{1CCD5E59-FC8A-A674-AFA1-632DD27326F2}"/>
          </ac:inkMkLst>
        </pc:inkChg>
      </pc:sldChg>
      <pc:sldChg chg="new del">
        <pc:chgData name="Damiaan Peeters" userId="505dfa0a-7974-4c83-9beb-355f1bd60a85" providerId="ADAL" clId="{2BD29941-4BE2-4A42-BB46-3B9B2DEAF50E}" dt="2023-11-02T07:04:10.172" v="418" actId="680"/>
        <pc:sldMkLst>
          <pc:docMk/>
          <pc:sldMk cId="2426071615" sldId="330"/>
        </pc:sldMkLst>
      </pc:sldChg>
      <pc:sldChg chg="addSp delSp modSp new mod setBg modShow">
        <pc:chgData name="Damiaan Peeters" userId="505dfa0a-7974-4c83-9beb-355f1bd60a85" providerId="ADAL" clId="{2BD29941-4BE2-4A42-BB46-3B9B2DEAF50E}" dt="2023-11-03T06:18:56.722" v="653" actId="729"/>
        <pc:sldMkLst>
          <pc:docMk/>
          <pc:sldMk cId="2973777698" sldId="330"/>
        </pc:sldMkLst>
        <pc:spChg chg="del">
          <ac:chgData name="Damiaan Peeters" userId="505dfa0a-7974-4c83-9beb-355f1bd60a85" providerId="ADAL" clId="{2BD29941-4BE2-4A42-BB46-3B9B2DEAF50E}" dt="2023-11-03T06:18:51.059" v="652" actId="26606"/>
          <ac:spMkLst>
            <pc:docMk/>
            <pc:sldMk cId="2973777698" sldId="330"/>
            <ac:spMk id="2" creationId="{0EEF57B0-BDDB-53C4-71CC-1480AA6BB77B}"/>
          </ac:spMkLst>
        </pc:spChg>
        <pc:spChg chg="add del">
          <ac:chgData name="Damiaan Peeters" userId="505dfa0a-7974-4c83-9beb-355f1bd60a85" providerId="ADAL" clId="{2BD29941-4BE2-4A42-BB46-3B9B2DEAF50E}" dt="2023-11-03T06:18:44.460" v="649" actId="931"/>
          <ac:spMkLst>
            <pc:docMk/>
            <pc:sldMk cId="2973777698" sldId="330"/>
            <ac:spMk id="3" creationId="{543969F5-2F1F-00F7-02BA-F9C110DDA9D8}"/>
          </ac:spMkLst>
        </pc:spChg>
        <pc:spChg chg="add del mod">
          <ac:chgData name="Damiaan Peeters" userId="505dfa0a-7974-4c83-9beb-355f1bd60a85" providerId="ADAL" clId="{2BD29941-4BE2-4A42-BB46-3B9B2DEAF50E}" dt="2023-11-03T06:12:33.813" v="644"/>
          <ac:spMkLst>
            <pc:docMk/>
            <pc:sldMk cId="2973777698" sldId="330"/>
            <ac:spMk id="4" creationId="{D2978ADE-22D7-D04A-FC61-41605AB4558B}"/>
          </ac:spMkLst>
        </pc:spChg>
        <pc:spChg chg="add del">
          <ac:chgData name="Damiaan Peeters" userId="505dfa0a-7974-4c83-9beb-355f1bd60a85" providerId="ADAL" clId="{2BD29941-4BE2-4A42-BB46-3B9B2DEAF50E}" dt="2023-11-03T06:12:38.104" v="646" actId="478"/>
          <ac:spMkLst>
            <pc:docMk/>
            <pc:sldMk cId="2973777698" sldId="330"/>
            <ac:spMk id="5" creationId="{53FD8CB6-CD34-09AB-210E-84994E294021}"/>
          </ac:spMkLst>
        </pc:spChg>
        <pc:spChg chg="add del">
          <ac:chgData name="Damiaan Peeters" userId="505dfa0a-7974-4c83-9beb-355f1bd60a85" providerId="ADAL" clId="{2BD29941-4BE2-4A42-BB46-3B9B2DEAF50E}" dt="2023-11-03T06:12:44.810" v="648" actId="478"/>
          <ac:spMkLst>
            <pc:docMk/>
            <pc:sldMk cId="2973777698" sldId="330"/>
            <ac:spMk id="6" creationId="{BE31C2A9-3BC6-5641-2DFA-5B50C51FDEA3}"/>
          </ac:spMkLst>
        </pc:spChg>
        <pc:spChg chg="add">
          <ac:chgData name="Damiaan Peeters" userId="505dfa0a-7974-4c83-9beb-355f1bd60a85" providerId="ADAL" clId="{2BD29941-4BE2-4A42-BB46-3B9B2DEAF50E}" dt="2023-11-03T06:18:51.059" v="652" actId="26606"/>
          <ac:spMkLst>
            <pc:docMk/>
            <pc:sldMk cId="2973777698" sldId="330"/>
            <ac:spMk id="13" creationId="{42A4FC2C-047E-45A5-965D-8E1E3BF09BC6}"/>
          </ac:spMkLst>
        </pc:spChg>
        <pc:picChg chg="add mod">
          <ac:chgData name="Damiaan Peeters" userId="505dfa0a-7974-4c83-9beb-355f1bd60a85" providerId="ADAL" clId="{2BD29941-4BE2-4A42-BB46-3B9B2DEAF50E}" dt="2023-11-03T06:18:51.059" v="652" actId="26606"/>
          <ac:picMkLst>
            <pc:docMk/>
            <pc:sldMk cId="2973777698" sldId="330"/>
            <ac:picMk id="8" creationId="{733FF2D3-53CD-C6C4-F6FD-1FA10FFA3D7D}"/>
          </ac:picMkLst>
        </pc:picChg>
      </pc:sldChg>
      <pc:sldChg chg="addSp modSp new mod ord setBg modNotesTx">
        <pc:chgData name="Damiaan Peeters" userId="505dfa0a-7974-4c83-9beb-355f1bd60a85" providerId="ADAL" clId="{2BD29941-4BE2-4A42-BB46-3B9B2DEAF50E}" dt="2023-11-03T07:03:24.593" v="2414" actId="20577"/>
        <pc:sldMkLst>
          <pc:docMk/>
          <pc:sldMk cId="4023032550" sldId="331"/>
        </pc:sldMkLst>
        <pc:spChg chg="mod">
          <ac:chgData name="Damiaan Peeters" userId="505dfa0a-7974-4c83-9beb-355f1bd60a85" providerId="ADAL" clId="{2BD29941-4BE2-4A42-BB46-3B9B2DEAF50E}" dt="2023-11-03T06:34:30.965" v="941" actId="26606"/>
          <ac:spMkLst>
            <pc:docMk/>
            <pc:sldMk cId="4023032550" sldId="331"/>
            <ac:spMk id="2" creationId="{FDC39E35-2387-F2B9-E43D-1B039C55311C}"/>
          </ac:spMkLst>
        </pc:spChg>
        <pc:spChg chg="mod">
          <ac:chgData name="Damiaan Peeters" userId="505dfa0a-7974-4c83-9beb-355f1bd60a85" providerId="ADAL" clId="{2BD29941-4BE2-4A42-BB46-3B9B2DEAF50E}" dt="2023-11-03T06:34:30.965" v="941" actId="26606"/>
          <ac:spMkLst>
            <pc:docMk/>
            <pc:sldMk cId="4023032550" sldId="331"/>
            <ac:spMk id="3" creationId="{0A5C1E92-B984-E526-873A-1B485A1FC1BD}"/>
          </ac:spMkLst>
        </pc:spChg>
        <pc:spChg chg="add">
          <ac:chgData name="Damiaan Peeters" userId="505dfa0a-7974-4c83-9beb-355f1bd60a85" providerId="ADAL" clId="{2BD29941-4BE2-4A42-BB46-3B9B2DEAF50E}" dt="2023-11-03T06:34:30.965" v="941" actId="26606"/>
          <ac:spMkLst>
            <pc:docMk/>
            <pc:sldMk cId="4023032550" sldId="331"/>
            <ac:spMk id="10" creationId="{C1DD1A8A-57D5-4A81-AD04-532B043C5611}"/>
          </ac:spMkLst>
        </pc:spChg>
        <pc:spChg chg="add">
          <ac:chgData name="Damiaan Peeters" userId="505dfa0a-7974-4c83-9beb-355f1bd60a85" providerId="ADAL" clId="{2BD29941-4BE2-4A42-BB46-3B9B2DEAF50E}" dt="2023-11-03T06:34:30.965" v="941" actId="26606"/>
          <ac:spMkLst>
            <pc:docMk/>
            <pc:sldMk cId="4023032550" sldId="331"/>
            <ac:spMk id="12" creationId="{007891EC-4501-44ED-A8C8-B11B6DB767AB}"/>
          </ac:spMkLst>
        </pc:spChg>
        <pc:picChg chg="add mod ord">
          <ac:chgData name="Damiaan Peeters" userId="505dfa0a-7974-4c83-9beb-355f1bd60a85" providerId="ADAL" clId="{2BD29941-4BE2-4A42-BB46-3B9B2DEAF50E}" dt="2023-11-03T06:34:30.965" v="941" actId="26606"/>
          <ac:picMkLst>
            <pc:docMk/>
            <pc:sldMk cId="4023032550" sldId="331"/>
            <ac:picMk id="5" creationId="{0DFF040D-DB19-8358-0B3B-74E41DDE7BD4}"/>
          </ac:picMkLst>
        </pc:picChg>
      </pc:sldChg>
      <pc:sldChg chg="addSp modSp new mod modNotesTx">
        <pc:chgData name="Damiaan Peeters" userId="505dfa0a-7974-4c83-9beb-355f1bd60a85" providerId="ADAL" clId="{2BD29941-4BE2-4A42-BB46-3B9B2DEAF50E}" dt="2023-11-03T07:08:41.617" v="2428" actId="20577"/>
        <pc:sldMkLst>
          <pc:docMk/>
          <pc:sldMk cId="3116948540" sldId="332"/>
        </pc:sldMkLst>
        <pc:spChg chg="add mod">
          <ac:chgData name="Damiaan Peeters" userId="505dfa0a-7974-4c83-9beb-355f1bd60a85" providerId="ADAL" clId="{2BD29941-4BE2-4A42-BB46-3B9B2DEAF50E}" dt="2023-11-03T06:47:27.235" v="1277" actId="1076"/>
          <ac:spMkLst>
            <pc:docMk/>
            <pc:sldMk cId="3116948540" sldId="332"/>
            <ac:spMk id="7" creationId="{F0729370-84E3-AFAA-E22A-4F9B490B88D7}"/>
          </ac:spMkLst>
        </pc:spChg>
        <pc:picChg chg="add">
          <ac:chgData name="Damiaan Peeters" userId="505dfa0a-7974-4c83-9beb-355f1bd60a85" providerId="ADAL" clId="{2BD29941-4BE2-4A42-BB46-3B9B2DEAF50E}" dt="2023-11-03T06:47:09.821" v="1275" actId="22"/>
          <ac:picMkLst>
            <pc:docMk/>
            <pc:sldMk cId="3116948540" sldId="332"/>
            <ac:picMk id="5" creationId="{38B4B8B8-2283-55D8-6B0D-BC633F4BCAB1}"/>
          </ac:picMkLst>
        </pc:picChg>
      </pc:sldChg>
      <pc:sldChg chg="addSp modSp new del mod">
        <pc:chgData name="Damiaan Peeters" userId="505dfa0a-7974-4c83-9beb-355f1bd60a85" providerId="ADAL" clId="{2BD29941-4BE2-4A42-BB46-3B9B2DEAF50E}" dt="2023-11-03T07:21:28.127" v="2827" actId="47"/>
        <pc:sldMkLst>
          <pc:docMk/>
          <pc:sldMk cId="1938827399" sldId="333"/>
        </pc:sldMkLst>
        <pc:graphicFrameChg chg="add modGraphic">
          <ac:chgData name="Damiaan Peeters" userId="505dfa0a-7974-4c83-9beb-355f1bd60a85" providerId="ADAL" clId="{2BD29941-4BE2-4A42-BB46-3B9B2DEAF50E}" dt="2023-11-03T07:21:17.977" v="2826" actId="27022"/>
          <ac:graphicFrameMkLst>
            <pc:docMk/>
            <pc:sldMk cId="1938827399" sldId="333"/>
            <ac:graphicFrameMk id="5" creationId="{74F43427-2B1F-335E-CC31-D9A0C0186A75}"/>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08:13:48.838"/>
    </inkml:context>
    <inkml:brush xml:id="br0">
      <inkml:brushProperty name="width" value="0.35" units="cm"/>
      <inkml:brushProperty name="height" value="0.35" units="cm"/>
    </inkml:brush>
  </inkml:definitions>
  <inkml:trace contextRef="#ctx0" brushRef="#br0">591 570 24575,'210'1'0,"-207"-1"0,1 0 0,-1 1 0,0-1 0,0 1 0,1-1 0,-1 1 0,0 0 0,0 0 0,0 1 0,0-1 0,0 1 0,0-1 0,0 1 0,-1 0 0,1 0 0,-1 0 0,1 0 0,-1 1 0,3 2 0,-4-2 0,0-1 0,0 1 0,0-1 0,0 1 0,0 0 0,0-1 0,-1 1 0,0 0 0,1 0 0,-1-1 0,0 1 0,0 0 0,-1 0 0,1 0 0,0-1 0,-1 1 0,0 0 0,0-1 0,1 1 0,-2 0 0,1-1 0,0 1 0,-2 2 0,-5 8 0,-1-1 0,0 1 0,-1-1 0,0-1 0,-1 0 0,-15 13 0,-82 58 0,86-66 0,-167 106 0,-11 10 0,193-128 0,0 1 0,1 1 0,-1-1 0,1 1 0,0 0 0,1 0 0,0 1 0,0-1 0,0 1 0,1 1 0,-1-1 0,2 0 0,-1 1 0,1 0 0,0 0 0,-2 15 0,1-12 0,1 0 0,-1 0 0,-10 18 0,10-21 0,0 0 0,0 0 0,1 1 0,0 0 0,0-1 0,1 1 0,-1 10 0,3-17 0,0-1 0,0 1 0,0-1 0,0 1 0,0-1 0,1 1 0,-1-1 0,0 1 0,1-1 0,0 1 0,-1-1 0,1 0 0,0 1 0,0-1 0,-1 0 0,1 1 0,0-1 0,0 0 0,1 0 0,-1 0 0,0 0 0,0 0 0,0 0 0,1 0 0,-1-1 0,0 1 0,1 0 0,2 0 0,46 10 0,-46-10 0,43 2 0,-1-2 0,76-7 0,52 0 0,-171 6 0,-1 0 0,1 0 0,0 0 0,0 0 0,0 1 0,0-1 0,0 1 0,-1 0 0,1-1 0,0 1 0,-1 1 0,1-1 0,0 0 0,-1 0 0,0 1 0,1 0 0,-1-1 0,0 1 0,0 0 0,0 0 0,4 4 0,-5-2 0,0 0 0,0 0 0,0 0 0,-1 0 0,1 0 0,-1 0 0,0 0 0,0-1 0,-1 1 0,1 0 0,-1 0 0,0 0 0,0 0 0,-2 7 0,-13 44 0,7-17 0,-3-1 0,-17 40 0,19-55 0,2 1 0,0 1 0,2-1 0,1 1 0,0 0 0,-1 34 0,6 151 0,3-90 0,-2-101 0,1 1 0,1 0 0,5 19 0,6 47 0,-14 133 0,2 23 0,-2-237 0,1-1 0,-1 1 0,1 0 0,0-1 0,0 1 0,1-1 0,-1 1 0,1-1 0,0 0 0,0 0 0,0 1 0,0-1 0,0-1 0,1 1 0,0 0 0,-1 0 0,1-1 0,0 0 0,4 3 0,-4-3 0,0 1 0,1 0 0,-1 0 0,0 0 0,0 0 0,0 0 0,-1 0 0,1 1 0,-1-1 0,0 1 0,0 0 0,0 0 0,2 8 0,0 4 0,-2 0 0,0 0 0,0 0 0,-2 0 0,0 0 0,-1 1 0,-1-1 0,0 0 0,-1 0 0,-1-1 0,-6 20 0,2-14 0,-1-1 0,-1 0 0,0-1 0,-2 0 0,0-1 0,-1 0 0,-26 28 0,33-40 0,2 1 0,-1 0 0,1 0 0,0 0 0,0 0 0,1 1 0,0-1 0,0 1 0,1 0 0,0 0 0,1 0 0,-1 0 0,1 0 0,1 0 0,0 10 0,-1-3 0,0 0 0,-1 0 0,-7 26 0,-7 4 0,2 1 0,3 0 0,1 1 0,2 1 0,3 0 0,1-1 0,4 67 0,2-107 0,-1 1 0,1 0 0,1-1 0,-1 0 0,1 1 0,1-1 0,-1 0 0,6 7 0,-5-7 0,0 0 0,0 0 0,0 1 0,-1-1 0,-1 1 0,1 0 0,2 15 0,0 64 0,-7 88 0,-1-41 0,-12 88 0,0 4 0,17-160 0,-1-33 0,0 0 0,-2 0 0,-2 0 0,-6 32 0,3-34 0,1-1 0,2 1 0,1 0 0,1 0 0,2-1 0,1 1 0,1 0 0,2 0 0,11 40 0,-6-28 0,-1 0 0,-3 0 0,1 49 0,-7 133 0,-3-105 0,3 374 0,0-491 0,0 1 0,0-1 0,0 0 0,0 1 0,-1-1 0,1 1 0,-1-1 0,0 0 0,-3 7 0,-1-17 0,0-27 0,-9-614 0,15 435 0,2-4 0,-16-363 0,9 556 0,0 0 0,-1 1 0,-1 0 0,-15-37 0,19 57 0,1-1 0,0 0 0,0 1 0,1-1 0,-1 0 0,1 0 0,0 1 0,0-1 0,0 0 0,0 0 0,1 0 0,0 1 0,-1-1 0,1 0 0,1 1 0,-1-1 0,0 1 0,5-7 0,1-2 0,2 0 0,0 1 0,19-19 0,-20 23 0,-1-1 0,1 0 0,-1 0 0,-1-1 0,0 0 0,8-14 0,-13 20 0,0-1 0,0 1 0,0 0 0,-1-1 0,1 1 0,-1 0 0,0-1 0,0 1 0,0-1 0,0 1 0,-1 0 0,0-1 0,1 1 0,-1-1 0,0 1 0,0 0 0,-1 0 0,1 0 0,-1 0 0,1 0 0,-1 0 0,0 0 0,0 0 0,-5-4 0,1 1 0,1 1 0,-1 0 0,0 1 0,-1-1 0,1 1 0,-1 0 0,0 1 0,-11-5 0,9 4 0,1 0 0,0 0 0,0 0 0,-11-10 0,16 12 0,0-1 0,0 0 0,1 0 0,-1 0 0,1 0 0,0 0 0,0 0 0,0-1 0,1 1 0,-1 0 0,1-1 0,0 0 0,0 1 0,0-1 0,0-4 0,-3-42 0,3 0 0,1 0 0,13-82 0,-6 64 0,28-372 0,-32 413 0,2-1 0,0 1 0,2 0 0,1 0 0,1 1 0,20-41 0,93-140 0,-41 75 0,-74 120 0,9-17 0,19-45 0,-32 68 0,0-1 0,-1 0 0,0 0 0,0 0 0,-1 0 0,0-1 0,0 1 0,-1 0 0,0 0 0,0-1 0,-1 1 0,-2-13 0,2 17 0,0 0 0,-1 0 0,1 1 0,-1-1 0,1 0 0,-1 1 0,0 0 0,0-1 0,0 1 0,-1 0 0,1 0 0,0 0 0,-4-2 0,3 3 0,1-1 0,-1 0 0,1 0 0,-1 0 0,1 0 0,0 0 0,0-1 0,0 1 0,0-1 0,1 1 0,-1-1 0,1 0 0,-1 1 0,0-5 0,0-2 0,1 0 0,0 0 0,0 0 0,1 0 0,0 0 0,1 0 0,-1 0 0,5-14 0,24-76 0,-15 57 0,60-232 0,41-123 0,-107 377 0,-2 6 0,-1 1 0,0-1 0,-1 0 0,0 0 0,-2-1 0,1 1 0,-2-1 0,1-19 0,-2 32 0,-1 0 0,1 0 0,0 0 0,-1 0 0,1 1 0,-1-1 0,0 0 0,0 0 0,1 1 0,-1-1 0,0 0 0,0 1 0,-1-1 0,1 1 0,0-1 0,0 1 0,-1 0 0,1 0 0,-1-1 0,1 1 0,-1 0 0,1 0 0,-1 0 0,0 1 0,1-1 0,-4-1 0,-3 1 0,0 0 0,1 0 0,-1 0 0,0 1 0,-11 1 0,15 0 0,-1-1 0,1 1 0,0-1 0,-1 0 0,1 0 0,-1-1 0,1 1 0,0-1 0,-1 0 0,1 0 0,0 0 0,0-1 0,0 1 0,0-1 0,0 0 0,-4-3 0,6 3 0,1 0 0,0 0 0,0-1 0,0 1 0,0 0 0,0 0 0,0-1 0,1 1 0,-1 0 0,1-1 0,-1 1 0,1-1 0,0 1 0,0 0 0,0-1 0,1 1 0,-1-1 0,0 1 0,1 0 0,0-1 0,-1 1 0,3-4 0,25-53 0,-24 51 0,25-39 0,3 1 0,2 1 0,40-41 0,-29 35 0,56-82 0,-99 130 0,0 1 0,-1 0 0,1-1 0,-1 0 0,0 1 0,1-1 0,-1 0 0,0 0 0,0 1 0,-1-1 0,1 0 0,-1 0 0,1 0 0,-1-5 0,-1 6 0,0 1 0,1-1 0,-1 1 0,0-1 0,0 1 0,0-1 0,0 1 0,-1 0 0,1-1 0,0 1 0,0 0 0,-1 0 0,1 0 0,-1 0 0,1 0 0,-1 0 0,1 0 0,-1 1 0,0-1 0,1 1 0,-1-1 0,-2 0 0,2 1 0,1 0 0,-1-1 0,1 1 0,-1-1 0,1 1 0,-1-1 0,1 0 0,0 0 0,-1 0 0,1 0 0,0 0 0,0 0 0,-1 0 0,1 0 0,0 0 0,0 0 0,0-1 0,0 1 0,1 0 0,-1-1 0,0 1 0,1-1 0,-1 1 0,0-1 0,1 1 0,0-1 0,-1-2 0,1-1 0,1 0 0,0 0 0,0 0 0,0 0 0,0 0 0,1 0 0,2-5 0,7-31 0,-11 40 0,0 0 0,0-1 0,0 1 0,-1 0 0,1-1 0,0 1 0,-1 0 0,1 0 0,-1-1 0,1 1 0,-1 0 0,1 0 0,-1 0 0,0 0 0,0 0 0,0 0 0,1 0 0,-1 0 0,0 0 0,0 0 0,0 0 0,-1 1 0,1-1 0,0 0 0,0 1 0,0-1 0,0 1 0,-2-1 0,-7-2 0,0 0 0,0 1 0,0 1 0,0 0 0,-1 0 0,-15 1 0,-23-2 0,48 2 0,0 0 0,0 0 0,0 0 0,0 0 0,0 0 0,0 0 0,1 0 0,-1 0 0,0-1 0,0 1 0,0 0 0,0-1 0,0 1 0,1 0 0,-1-1 0,0 1 0,0-1 0,1 1 0,-1-1 0,0 1 0,1-1 0,-1 0 0,0 1 0,1-1 0,-1 0 0,1 0 0,-1 1 0,1-1 0,0 0 0,-1 0 0,1 0 0,0 1 0,-1-1 0,1 0 0,0 0 0,0 0 0,0 0 0,0 0 0,0 0 0,0 0 0,0 1 0,0-1 0,0 0 0,0 0 0,0 0 0,1 0 0,-1 0 0,0 0 0,1 1 0,-1-1 0,1 0 0,-1 0 0,2-1 0,3-6 0,0 0 0,1 1 0,0-1 0,10-8 0,68-61 0,3 5 0,120-76 0,-118 86 0,-79 55 0,1 0 0,-1-1 0,0 0 0,-1 0 0,0-1 0,0 0 0,-1 0 0,0-1 0,-1 0 0,12-22 0,-17 30 0,-1 0 0,1 0 0,0 0 0,0 0 0,0 1 0,1-1 0,-1 1 0,0-1 0,1 1 0,-1 0 0,0 0 0,1 0 0,0 0 0,2-1 0,47-9 0,-33 7 0,274-60 0,-317 63 0,-26 7 0,6 8 0,0 3 0,-62 32 0,-80 56 0,164-92 0,-241 164 0,252-168 0,13-8 0,25-14 0,-15 6 0,670-383 0,-675 386 0,-1 0 0,0-1 0,0 1 0,0-1 0,9-11 0,-14 16 0,-1 0 0,0 0 0,0-1 0,1 1 0,-1 0 0,0-1 0,0 1 0,0 0 0,0-1 0,1 1 0,-1 0 0,0-1 0,0 1 0,0-1 0,0 1 0,0 0 0,0-1 0,0 1 0,0 0 0,0-1 0,0 1 0,0-1 0,0 1 0,0 0 0,0-1 0,0 1 0,-1 0 0,1-1 0,0 1 0,0 0 0,0-1 0,-1 1 0,1 0 0,0-1 0,0 1 0,-1-1 0,-27-3 0,-43 8 0,2 3 0,-1 3 0,1 3 0,0 3 0,-84 32 0,-313 155 0,314-129 0,-234 153 0,348-194 0,34-28 0,-1 0 0,0 0 0,0-1 0,-1 1 0,1-1 0,-1 0 0,0-1 0,0 1 0,0-1 0,0-1 0,-1 1 0,1-1 0,-8 2 0,14-4 0,0 0 0,0 0 0,0 0 0,0 0 0,0 0 0,0 0 0,0 0 0,0 0 0,1 0 0,-1-1 0,0 1 0,0 0 0,0 0 0,0 0 0,0 0 0,0 0 0,0 0 0,0 0 0,0 0 0,0 0 0,0-1 0,0 1 0,0 0 0,0 0 0,0 0 0,0 0 0,0 0 0,0 0 0,0 0 0,0-1 0,0 1 0,0 0 0,0 0 0,0 0 0,0 0 0,0 0 0,0 0 0,0 0 0,0 0 0,0-1 0,0 1 0,0 0 0,0 0 0,0 0 0,0 0 0,0 0 0,0 0 0,-1 0 0,22-11 0,32-12 0,592-177 0,-621 194 0,-10 2 0,0 1 0,0 0 0,1 1 0,19-1 0,-31 3 0,1 1 0,-1-1 0,0 0 0,1 1 0,-1-1 0,0 1 0,0 0 0,0 0 0,1 1 0,-1-1 0,0 1 0,-1-1 0,1 1 0,0 0 0,0 0 0,-1 0 0,1 0 0,-1 1 0,0-1 0,1 1 0,-1-1 0,-1 1 0,4 6 0,-2-5 0,-1 1 0,1 0 0,0-1 0,0 1 0,1-1 0,-1 0 0,1 0 0,0-1 0,0 1 0,0-1 0,0 1 0,6 2 0,-3-3 0,1 0 0,-1 0 0,1-1 0,0 0 0,0-1 0,0 1 0,14-1 0,287 2 0,-201-5 0,-60-1 0,-27-1 0,-21 4 0,-1 0 0,1 0 0,0 0 0,0 0 0,0 0 0,0 0 0,0-1 0,0 1 0,-1 0 0,1 0 0,0 0 0,0 0 0,0 0 0,0 0 0,0 0 0,0 0 0,0 0 0,-1 0 0,1 0 0,0-1 0,0 1 0,0 0 0,0 0 0,0 0 0,0 0 0,0 0 0,0 0 0,0-1 0,0 1 0,0 0 0,0 0 0,0 0 0,0 0 0,0 0 0,0 0 0,0-1 0,0 1 0,0 0 0,0 0 0,0 0 0,0 0 0,0 0 0,0-1 0,0 1 0,0 0 0,0 0 0,0 0 0,0 0 0,0 0 0,0 0 0,0-1 0,0 1 0,1 0 0,-1 0 0,0 0 0,0 0 0,0 0 0,0 0 0,0 0 0,0 0 0,0 0 0,1 0 0,-101-39 0,-150-35 0,166 51 0,-803-189 0,838 200 0,0 3 0,-1 1 0,-98-1 0,282-24 0,13 12 0,214-6 0,162 29 0,-217 1 0,-197-4 0,124 3 0,-220-1 0,-1 0 0,1 0 0,-1 1 0,1 1 0,-1 0 0,23 10 0,-33-12 0,0 0 0,0 0 0,-1 0 0,1 0 0,0 0 0,-1 0 0,1 0 0,-1 1 0,0-1 0,1 1 0,-1-1 0,0 1 0,0 0 0,0-1 0,0 1 0,0 0 0,0 0 0,0-1 0,0 5 0,-1-3 0,0 0 0,0 0 0,-1 0 0,1-1 0,-1 1 0,0 0 0,0 0 0,0-1 0,0 1 0,0 0 0,-1-1 0,1 1 0,-1-1 0,0 0 0,1 1 0,-1-1 0,0 0 0,-3 2 0,-28 26 0,-1-2 0,-1-2 0,-51 30 0,24-16 0,-8 5 0,31-21 0,0 2 0,2 1 0,-34 32 0,61-44 0,14-8 0,30-6 0,-31-2 0,-1 1 0,1 0 0,0-1 0,-1 1 0,1 0 0,0 1 0,-1-1 0,1 0 0,0 1 0,-1-1 0,1 1 0,-1 0 0,1 0 0,3 2 0,-6-1 0,0-1 0,0 1 0,0 0 0,0 0 0,0 0 0,-1 0 0,1 0 0,-1-1 0,0 1 0,1 0 0,-1 0 0,0-1 0,0 1 0,0-1 0,0 1 0,0-1 0,0 1 0,-1-1 0,1 1 0,-2 0 0,-13 23 0,15-25 0,1 1 0,0-1 0,0 1 0,-1-1 0,1 1 0,0-1 0,0 1 0,0-1 0,0 1 0,0-1 0,0 1 0,0-1 0,0 1 0,0-1 0,0 1 0,0-1 0,0 1 0,0-1 0,0 0 0,0 1 0,1-1 0,-1 1 0,0-1 0,0 1 0,1-1 0,-1 1 0,0-1 0,0 0 0,1 1 0,-1-1 0,0 0 0,1 1 0,-1-1 0,1 0 0,-1 1 0,0-1 0,1 0 0,-1 0 0,2 1 0,0 0 0,1-1 0,0 1 0,0-1 0,0 1 0,0-1 0,0 0 0,0 0 0,0 0 0,0-1 0,0 1 0,0-1 0,5-1 0,44-17 0,-25 8 0,172-75 0,220-131 0,-379 195 0,26-13 0,-50 30 0,-17 10 0,-25 18 0,-545 388 0,491-356 0,-15 9 0,-83 60 0,209-124 0,37-20 0,0-3 0,-2-3 0,0-3 0,74-45 0,-54 28 0,-61 38 0,-25 8 0,0 0 0,1 0 0,-1 1 0,0-1 0,0 0 0,1 0 0,-1 0 0,0 0 0,0 0 0,0 1 0,1-1 0,-1 0 0,0 0 0,0 0 0,0 1 0,0-1 0,1 0 0,-1 0 0,0 0 0,0 1 0,0-1 0,0 0 0,0 0 0,0 1 0,0-1 0,0 0 0,0 0 0,0 1 0,0-1 0,0 0 0,0 0 0,0 1 0,0-1 0,0 0 0,0 0 0,0 1 0,0-1 0,0 0 0,0 0 0,0 1 0,0-1 0,-1 0 0,1 0 0,0 1 0,-3 5 0,0-1 0,-1 1 0,0-1 0,0 0 0,-9 10 0,-337 291 0,58-57 0,254-207 0,32-26 0,6-15 0,1-1 0,0 0 0,0 1 0,0-1 0,0 0 0,0 0 0,0 0 0,0 0 0,0 0 0,0 0 0,0 0 0,0 0 0,0 0 0,0 0 0,0 0 0,-1-1 0,1 1 0,0 0 0,0-1 0,0 1 0,0 0 0,0-1 0,0 0 0,58-25 0,-1-3 0,-1-2 0,71-53 0,-54 34 0,821-582-1044,-32-46 1063,-824 646-19,-118 96 893,-118 101-761,137-107-132,-24 20 0,4 3 0,-115 151 0,110-131 0,77-86 0,12-13 0,-3-8 0,-15-1 0,-38-1 0,-1 2 0,0 2 0,-69 4 0,35 0 0,-109 2 0,-133-5 0,305-4 0,23 7 0,1-1 0,-1 1 0,1-1 0,0 1 0,-1 0 0,1-1 0,0 1 0,0-1 0,-1 1 0,1-1 0,0 1 0,0-1 0,0 1 0,0-1 0,0 1 0,-1-1 0,1 0 0,0 1 0,0-1 0,0 1 0,1-1 0,-1 1 0,0-1 0,0 1 0,0-1 0,0 1 0,1-1 0,1-4 0,1 1 0,-1 0 0,1 0 0,1 0 0,-1 0 0,0 0 0,1 1 0,7-6 0,98-71 0,183-103 0,-152 100 0,-89 52 0,25-17 0,1 3 0,154-64 0,-222 106 0,0 0 0,1 1 0,-1 0 0,0 0 0,16 0 0,-24 2 0,0 0 0,1 0 0,-1 0 0,0 0 0,1 1 0,-1-1 0,0 0 0,0 1 0,1-1 0,-1 1 0,0-1 0,0 1 0,0-1 0,0 1 0,0 0 0,0 0 0,0-1 0,0 1 0,2 2 0,-3-2 0,1 1 0,0 0 0,-1-1 0,0 1 0,1 0 0,-1-1 0,0 1 0,0 0 0,0 0 0,0-1 0,0 1 0,0 0 0,0-1 0,-1 1 0,1 0 0,-1-1 0,1 1 0,-1 0 0,-1 2 0,-6 11 0,-1 1 0,0-1 0,-1-1 0,-1 0 0,0 0 0,-1-1 0,-1 0 0,-15 11 0,23-19 0,-499 419-10,343-295-98,-781 602-463,777-605 549,143-108 62,2 1 1,0 1-1,1 1 1,0 0 0,2 2-1,-16 26 1,-75 154 351,77-141-357,-26 48-35,-63 132 0,119-239 0,-8 27 0,9-29 0,0 0 0,0-1 0,0 1 0,1 0 0,-1 0 0,0-1 0,0 1 0,1 0 0,-1 0 0,1-1 0,-1 1 0,1 0 0,-1-1 0,1 1 0,-1-1 0,1 1 0,-1-1 0,1 1 0,0-1 0,-1 1 0,1-1 0,0 1 0,-1-1 0,1 0 0,0 1 0,0-1 0,-1 0 0,1 0 0,0 0 0,0 1 0,-1-1 0,1 0 0,0 0 0,0 0 0,0 0 0,-1 0 0,1-1 0,0 1 0,0 0 0,0 0 0,10-1 0,0-1 0,-1 0 0,0 0 0,1-1 0,-1-1 0,17-7 0,64-39 0,-58 32 0,689-464 0,-537 350 0,-253 179 0,-138 106 0,48-14 0,7 6 0,-192 237 0,221-210 0,90-129 0,2 2 0,3 0 0,1 2 0,2 1 0,-27 79 0,49-120 0,-3 4 0,2 0 0,0 0 0,0 0 0,-1 14 0,3-23 0,1 0 0,0 0 0,0 0 0,0 0 0,0 0 0,0 0 0,1 0 0,-1 0 0,0 0 0,1 0 0,0 0 0,-1 0 0,1 0 0,0 0 0,0 0 0,0 0 0,0-1 0,1 1 0,-1 0 0,0-1 0,1 1 0,-1-1 0,1 1 0,-1-1 0,1 0 0,0 0 0,-1 0 0,1 0 0,3 2 0,19 4 0,-18-5 0,1 0 0,-1 0 0,0 0 0,0 1 0,0 0 0,5 3 0,-10-4 0,1-1 0,0 1 0,-1-1 0,1 1 0,-1-1 0,0 1 0,0 0 0,1 0 0,-1 0 0,0 0 0,-1-1 0,1 1 0,0 0 0,-1 1 0,1-1 0,-1 0 0,1 0 0,-1 0 0,0 0 0,0 0 0,0 0 0,0 0 0,0 3 0,-5 18 0,-1 1 0,-1-1 0,-1-1 0,0 0 0,-20 36 0,2-4 0,13-23 0,0 1 0,2 1 0,1 0 0,2 0 0,1 1 0,2 0 0,1 0 0,2 62 0,1-34 0,-10 78 0,-1 3 0,10-106 0,1-14 0,0 0 0,1 1 0,4 26 0,-3-45 0,0 0 0,0 0 0,0 0 0,0 0 0,1 0 0,0 0 0,0-1 0,0 1 0,1-1 0,0 1 0,-1-1 0,2 0 0,-1 0 0,0 0 0,1 0 0,0-1 0,-1 0 0,1 1 0,8 3 0,-8-4 0,0-1 0,0 1 0,-1 0 0,1 0 0,-1 0 0,1 1 0,-1-1 0,0 1 0,0 0 0,-1-1 0,1 2 0,-1-1 0,0 0 0,0 0 0,0 1 0,2 5 0,0 9 0,0-1 0,2 37 0,1 4 0,30 266 0,-36-316 0,0 0 0,0 1 0,1-1 0,0 0 0,1 0 0,0-1 0,0 1 0,1-1 0,0 1 0,8 10 0,-4-9 0,1 1 0,0-1 0,0-1 0,1 0 0,0-1 0,18 12 0,-22-16 0,0 0 0,0 1 0,0 0 0,0 0 0,-1 0 0,0 1 0,0 0 0,0 0 0,-1 0 0,0 0 0,0 1 0,3 8 0,-4-4 0,0 0 0,0 1 0,-1-1 0,-1 1 0,0-1 0,0 1 0,-2 14 0,-21 245 0,15-199 0,-41 222 0,9-66 0,32-188 0,-1-1 0,-3 1 0,0-2 0,-3 1 0,-1-2 0,-37 66 0,-5 18 0,-74 220 0,24-51 0,97-266 0,0-4 0,1 1 0,1 0 0,0 1 0,2 0 0,1 0 0,0 0 0,2 1 0,-1 27 0,9 622 0,-5-586 0,-1-60 0,-1 0 0,-1 0 0,-1 0 0,-2-1 0,-9 31 0,-55 116 0,46-119 0,2 2 0,-17 63 0,34-91-341,1 0 0,1 0-1,0 45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08:14:21.602"/>
    </inkml:context>
    <inkml:brush xml:id="br0">
      <inkml:brushProperty name="width" value="0.35" units="cm"/>
      <inkml:brushProperty name="height" value="0.35" units="cm"/>
    </inkml:brush>
  </inkml:definitions>
  <inkml:trace contextRef="#ctx0" brushRef="#br0">494 8922 24575,'0'19'0,"-1"-12"0,1 0 0,0 0 0,1 0 0,-1 0 0,1 0 0,3 10 0,-3-15 0,0 0 0,0 0 0,0 0 0,0 0 0,0-1 0,0 1 0,1-1 0,-1 1 0,0-1 0,1 1 0,0-1 0,-1 0 0,1 1 0,0-1 0,-1 0 0,1 0 0,0 0 0,0-1 0,0 1 0,0 0 0,0-1 0,0 1 0,0-1 0,0 0 0,0 1 0,3-1 0,28-1 0,-27 1 0,0 0 0,-1 0 0,1 0 0,0 0 0,0 1 0,-1 0 0,7 2 0,-10-2 0,0 0 0,-1-1 0,1 2 0,0-1 0,-1 0 0,1 0 0,-1 0 0,0 1 0,1-1 0,-1 1 0,0-1 0,0 1 0,0-1 0,0 1 0,0 0 0,0-1 0,0 1 0,-1 0 0,1 0 0,-1 0 0,1 0 0,-1 0 0,0-1 0,0 1 0,0 0 0,0 3 0,-1 40 0,0 18 0,1-59 0,1 0 0,-1-1 0,1 1 0,0 0 0,0-1 0,0 1 0,0-1 0,1 1 0,-1-1 0,1 1 0,0-1 0,4 6 0,-5-9 0,-1 1 0,0 0 0,1-1 0,-1 1 0,0-1 0,1 0 0,-1 1 0,1-1 0,-1 1 0,1-1 0,-1 0 0,1 1 0,-1-1 0,1 0 0,-1 1 0,1-1 0,0 0 0,-1 0 0,1 0 0,-1 1 0,1-1 0,0 0 0,-1 0 0,1 0 0,0 0 0,-1 0 0,1 0 0,-1 0 0,1-1 0,0 1 0,-1 0 0,1 0 0,0-1 0,10-19 0,-6-32 0,-5 10 0,-2 28 0,2 0 0,0 0 0,1 0 0,0 0 0,1 0 0,0 0 0,2 1 0,4-15 0,-5 19 0,1 0 0,0 0 0,0 1 0,1 0 0,0 0 0,1 0 0,0 0 0,13-12 0,-10 7 0,0 1 0,-1-1 0,0-1 0,-1 0 0,-1 0 0,7-21 0,-10 24 0,0-1 0,0 1 0,-1 0 0,0-17 0,-2 19 0,1 1 0,0-1 0,0 0 0,1 0 0,0 1 0,1-1 0,0 1 0,0 0 0,6-11 0,0 4 0,0-2 0,-2 1 0,9-23 0,-14 33 0,2 0 0,-1 1 0,1-1 0,0 1 0,0 0 0,0 0 0,1 1 0,-1-1 0,1 1 0,1 0 0,-1 0 0,0 1 0,1-1 0,0 1 0,8-3 0,-7 3 0,0 0 0,0-1 0,-1 0 0,1 0 0,-1-1 0,0 0 0,0 0 0,-1 0 0,1 0 0,-1-1 0,8-12 0,-1-4 0,2 0 0,0 0 0,29-31 0,-32 37 0,-1 0 0,-1 0 0,0-1 0,-1 0 0,-1 0 0,-1-1 0,0 0 0,5-27 0,-6 22 0,1 0 0,2 0 0,0 1 0,17-32 0,-16 42 0,0 1 0,1 0 0,1 0 0,-1 1 0,2 1 0,17-13 0,28-24 0,-14 0 0,56-75 0,-36 37 0,-48 55 0,-14 25 0,1 1 0,-1-1 0,1 1 0,0-1 0,-1 1 0,1-1 0,1 1 0,-1 0 0,0 0 0,1 0 0,0 1 0,0-1 0,-1 0 0,2 1 0,-1 0 0,0 0 0,0 0 0,1 0 0,-1 0 0,1 1 0,-1-1 0,1 1 0,4-1 0,3-1 0,0 0 0,-1-1 0,1 0 0,-1-1 0,0 0 0,18-12 0,-20 11 0,1 0 0,0 1 0,1 0 0,-1 1 0,1 0 0,0 0 0,0 1 0,12-2 0,4 0 0,-1-1 0,37-14 0,-62 20 0,0 0 0,0 0 0,0 0 0,0 0 0,0 0 0,0 0 0,0 0 0,0 0 0,0 0 0,0 0 0,0 0 0,0 0 0,0-1 0,0 1 0,0 0 0,0 0 0,0 0 0,0 0 0,0 0 0,0 0 0,0 0 0,0 0 0,0 0 0,0 0 0,0-1 0,0 1 0,0 0 0,0 0 0,0 0 0,0 0 0,0 0 0,0 0 0,0 0 0,0 0 0,0 0 0,0 0 0,0 0 0,0 0 0,0 0 0,0-1 0,0 1 0,1 0 0,-1 0 0,0 0 0,0 0 0,0 0 0,0 0 0,0 0 0,0 0 0,0 0 0,0 0 0,0 0 0,0 0 0,0 0 0,1 0 0,-1 0 0,-13-2 0,-20 0 0,5 2 0,-48-2 0,-119 12 0,172-7 0,0 1 0,0 1 0,1 1 0,0 1 0,0 1 0,0 0 0,1 2 0,0 1 0,-31 21 0,12 1 0,2 2 0,-54 61 0,53-52 0,-70 60 0,70-73 0,-226 200 0,225-185 0,2 3 0,2 1 0,3 1 0,-45 93 0,71-130 0,-3 4 0,0-1 0,-1 0 0,-1 0 0,0-2 0,-1 1 0,-16 13 0,29-28 0,0-1 0,-1 0 0,1 0 0,0 1 0,0-1 0,0 0 0,-1 0 0,1 0 0,0 1 0,0-1 0,-1 0 0,1 0 0,0 0 0,0 0 0,-1 0 0,1 0 0,0 0 0,-1 1 0,1-1 0,0 0 0,0 0 0,-1 0 0,1 0 0,0 0 0,-1 0 0,1 0 0,0-1 0,-1 1 0,1 0 0,0 0 0,0 0 0,-1 0 0,1 0 0,0 0 0,0 0 0,-1-1 0,1 1 0,0 0 0,0 0 0,-1 0 0,1-1 0,-3-15 0,8-21 0,16-55 0,4 2 0,5 0 0,3 2 0,4 2 0,3 1 0,61-91 0,-64 125 0,2 1 0,2 3 0,2 1 0,3 2 0,72-55 0,-10 16 0,-103 80 0,-20 14 0,-29 21 0,-631 410 0,641-428 0,33-13 0,1-1 0,-1 0 0,0 0 0,0 0 0,0 0 0,1 0 0,-1 0 0,0 0 0,0 0 0,1-1 0,-1 1 0,0 0 0,0 0 0,1-1 0,-1 1 0,0 0 0,1-1 0,-1 1 0,0 0 0,1-1 0,-1 1 0,1-1 0,-1 0 0,0 0 0,-1-3 0,1 0 0,0 0 0,0 0 0,0 0 0,1 0 0,-1 0 0,1 0 0,0-1 0,0 1 0,0 0 0,1 0 0,1-8 0,14-74 0,3 1 0,4 1 0,3 1 0,39-82 0,173-316 0,-120 253 0,-83 151 0,-23 48 0,1 0 0,2 1 0,32-48 0,-33 61 0,0 1 0,1 0 0,0 1 0,30-19 0,-44 31 0,-1 1 0,0 0 0,1-1 0,-1 1 0,0 0 0,1-1 0,-1 1 0,1 0 0,-1 0 0,0-1 0,1 1 0,-1 0 0,1 0 0,-1 0 0,1-1 0,-1 1 0,1 0 0,-1 0 0,1 0 0,-1 0 0,1 0 0,-1 0 0,1 0 0,-1 0 0,1 0 0,-1 0 0,1 1 0,0-1 0,-3 14 0,-18 20 0,-36 39 0,-113 114 0,109-126 0,2 3 0,-68 99 0,89-104 0,3 1 0,2 1 0,3 2 0,3 1 0,-34 128 0,43-127 0,5-21 0,1 1 0,2 1 0,-3 52 0,11-86 0,1 0 0,0 0 0,1 0 0,0 0 0,1-1 0,1 1 0,-1 0 0,2-1 0,0 1 0,0-1 0,1 0 0,0-1 0,1 1 0,0-1 0,1 0 0,0 0 0,9 10 0,-11-17 0,-1 0 0,0 0 0,1 0 0,-1-1 0,1 1 0,0-1 0,0 0 0,0 0 0,0-1 0,0 1 0,0-1 0,0-1 0,1 1 0,-1-1 0,0 1 0,0-1 0,7-1 0,12-2 0,0 0 0,32-9 0,-47 9 0,18-5 0,0-1 0,34-17 0,-34 13 0,51-15 0,-76 27 0,0 0 0,-1 1 0,1-1 0,0 1 0,-1 0 0,1-1 0,0 1 0,-1 0 0,1 0 0,0 0 0,0 0 0,-1 0 0,1 0 0,0 1 0,-1-1 0,1 1 0,0-1 0,-1 1 0,1-1 0,-1 1 0,1 0 0,-1 0 0,1 0 0,-1 0 0,0 0 0,1 0 0,-1 0 0,0 0 0,0 1 0,0-1 0,1 0 0,-2 1 0,1-1 0,0 1 0,0-1 0,0 1 0,-1 0 0,1-1 0,-1 1 0,1 0 0,-1-1 0,1 3 0,0 9 0,0 0 0,0 1 0,-2-1 0,-2 23 0,0-2 0,3 18 0,2-38 0,-1 1 0,-1-1 0,-1 0 0,0 1 0,-1-1 0,0 0 0,-1 0 0,0 0 0,-2 0 0,1-1 0,-10 18 0,1-10 0,1 1 0,1 1 0,1 0 0,1 0 0,-8 36 0,12-44 0,0-1 0,-1 0 0,0-1 0,-12 19 0,-16 35 0,26-48 0,-1-1 0,0-1 0,-2 1 0,0-1 0,-23 27 0,26-33 0,1 0 0,0 1 0,0 0 0,2 0 0,-1 1 0,2-1 0,0 1 0,0 0 0,1 0 0,-2 25 0,2 11 0,5 83 0,1-41 0,-2-12 0,-3 85 0,1-154 0,-1-1 0,0 1 0,-1-1 0,-6 16 0,5-15 0,1-1 0,0 1 0,0 0 0,-2 15 0,1 9 0,-3 0 0,0-1 0,-3 0 0,-18 46 0,24-70 0,-2 13 0,0 0 0,-4 34 0,7-37 0,0 0 0,-1 0 0,-1 0 0,-9 19 0,9-21 0,0-1 0,1 0 0,1 1 0,-2 30 0,1-14 0,3-20 0,-1 1 0,0-1 0,-1 1 0,0-1 0,-2 0 0,1-1 0,-1 1 0,-1-1 0,-12 20 0,12-22 0,-18 27 0,-28 59 0,46-82 0,1 1 0,0-1 0,0 1 0,2 0 0,0 0 0,1 1 0,-1 29 0,3-11 0,1-24 0,-1-26 0,0-236 0,36-669 0,168-296 0,-149 1012 0,-46 178 0,2 1 0,0 0 0,2 1 0,1 0 0,24-32 0,18-15 0,-7 11 0,-3-1 0,48-89 0,-92 148 0,0 0 0,-1 0 0,1 0 0,-1 0 0,0 0 0,0-1 0,0 1 0,0-1 0,-1 1 0,1 0 0,-1-1 0,0-3 0,-1 5 0,1 1 0,-1 0 0,0 0 0,1-1 0,-1 1 0,0 0 0,0 0 0,0 0 0,0 0 0,0 0 0,0 0 0,0 0 0,-1 1 0,1-1 0,0 0 0,0 1 0,-1-1 0,1 1 0,0-1 0,-1 1 0,1-1 0,-1 1 0,1 0 0,0 0 0,-1 0 0,1 0 0,-1 0 0,1 0 0,0 0 0,-1 0 0,1 0 0,-1 1 0,-1 0 0,-17 2 0,-1 0 0,1 2 0,0 0 0,1 2 0,-21 9 0,-99 51 0,93-43 0,-322 182 0,366-205 0,-1 1 0,1 0 0,-1-1 0,0 1 0,1-1 0,-1 0 0,0 0 0,0 0 0,0 0 0,-5 0 0,7-1 0,1 0 0,0 0 0,-1 0 0,1 0 0,0 0 0,0-1 0,-1 1 0,1 0 0,0 0 0,0 0 0,-1-1 0,1 1 0,0 0 0,0 0 0,0-1 0,-1 1 0,1 0 0,0 0 0,0-1 0,0 1 0,0 0 0,0-1 0,0 1 0,-1 0 0,1-1 0,0 1 0,0 0 0,0-1 0,0 1 0,0 0 0,0 0 0,0-1 0,0 1 0,1-1 0,8-25 0,39-65 0,5 2 0,4 2 0,122-142 0,-158 203 0,2 0 0,1 1 0,1 2 0,53-39 0,-64 55 0,-11 10 0,-16 21 0,-167 229 0,-106 133 0,286-386 0,-29 30 0,17-26 0,11-5 0,1 0 0,0 1 0,-1-1 0,1 0 0,0 0 0,-1 1 0,1-1 0,0 0 0,0 0 0,0 1 0,0-1 0,0 0 0,0 0 0,0 0 0,0 1 0,0-1 0,0 0 0,0 0 0,1 1 0,-1-1 0,1-1 0,12-47 0,3 0 0,2 2 0,33-63 0,-19 42 0,14-35 0,5 3 0,65-100 0,-115 199 0,0-1 0,0 1 0,0 0 0,0 0 0,0-1 0,0 1 0,0 0 0,1 0 0,-1 0 0,0 0 0,0 0 0,1 0 0,2-1 0,-4 2 0,1 0 0,-1 0 0,1 0 0,-1 0 0,0 0 0,1 0 0,-1 1 0,1-1 0,-1 0 0,0 0 0,1 0 0,-1 0 0,0 1 0,1-1 0,-1 0 0,0 0 0,1 1 0,-1-1 0,0 0 0,1 1 0,-1-1 0,0 0 0,0 1 0,1-1 0,-1 0 0,0 1 0,0-1 0,0 0 0,0 1 0,0-1 0,1 1 0,-1-1 0,0 1 0,1 5 0,0-1 0,-1 1 0,0 0 0,0 0 0,0-1 0,-2 13 0,-6 19 0,-1 0 0,-2 0 0,-31 68 0,-64 102 0,-57 31 0,162-237 0,1 0 0,-1 0 0,0 0 0,0 0 0,1 0 0,-1-1 0,1 1 0,-1 0 0,1 1 0,-1-1 0,1 0 0,-1 0 0,1 0 0,0 0 0,0 0 0,-1 0 0,1 0 0,0 1 0,0-1 0,0 0 0,1 0 0,-1 0 0,0 2 0,1-2 0,0 0 0,0-1 0,-1 1 0,1 0 0,0 0 0,0-1 0,0 1 0,0-1 0,0 1 0,0-1 0,0 1 0,0-1 0,0 1 0,0-1 0,1 0 0,-1 0 0,0 1 0,0-1 0,1 0 0,11 0 0,-1 0 0,1-1 0,16-3 0,-22 3 0,101-17 0,-1-5 0,-1-5 0,-1-5 0,-2-3 0,-1-6 0,127-71 0,-226 112 0,-6 5 0,-15 12 0,-29 23 0,-70 62 0,-186 206 0,293-296 0,-5 5 0,1 0 0,0 1 0,1 1 0,1 0 0,1 0 0,-13 28 0,25-42 0,7-8 0,15-12 0,225-194 0,309-333 0,-548 533 0,-4 5 0,0-1 0,0 1 0,0-1 0,-1 0 0,0-1 0,4-6 0,-8 13 0,0-1 0,0 1 0,0 0 0,1-1 0,-1 1 0,0 0 0,0-1 0,0 1 0,0 0 0,0-1 0,0 1 0,0-1 0,0 1 0,0 0 0,0-1 0,0 1 0,0 0 0,0-1 0,0 1 0,-1 0 0,1-1 0,0 1 0,0 0 0,0-1 0,0 1 0,-1 0 0,1-1 0,0 1 0,0 0 0,-1-1 0,1 1 0,0 0 0,0 0 0,-1 0 0,1-1 0,0 1 0,-1 0 0,1 0 0,0 0 0,-1 0 0,1-1 0,0 1 0,-1 0 0,1 0 0,0 0 0,-1 0 0,1 0 0,-1 0 0,1 0 0,0 0 0,-1 0 0,1 0 0,-1 0 0,-26 4 0,21-3 0,-82 11 0,-119 1 0,204-13 0,0 0 0,1 0 0,-1-1 0,0 1 0,1-1 0,-1 0 0,1 0 0,-1 0 0,1 0 0,-1 0 0,1 0 0,-1-1 0,1 1 0,0-1 0,0 0 0,0 1 0,0-1 0,0 0 0,0 0 0,1-1 0,-1 1 0,1 0 0,-1 0 0,1-1 0,0 1 0,0-1 0,0 1 0,0-1 0,0 1 0,1-1 0,-1 0 0,1 1 0,0-1 0,0-4 0,-2-13 0,2 0 0,0 0 0,5-34 0,-3 36 0,6-37 0,30-101 0,-8 38 0,-29 117 0,-1 0 0,1 0 0,-1 0 0,1 0 0,-1 0 0,0-1 0,1 1 0,-1 0 0,0 0 0,0 0 0,0-1 0,0 1 0,0 0 0,0 0 0,0 0 0,0-1 0,-1 1 0,1 0 0,0 0 0,-1 0 0,1 0 0,-1 0 0,1 0 0,-1-1 0,0 1 0,1 0 0,-1 1 0,0-1 0,0 0 0,0 0 0,1 0 0,-1 0 0,0 1 0,0-1 0,0 0 0,0 1 0,0-1 0,-1 1 0,1-1 0,0 1 0,0-1 0,0 1 0,0 0 0,0 0 0,-1-1 0,1 1 0,0 0 0,0 0 0,0 0 0,-1 1 0,1-1 0,0 0 0,0 0 0,0 1 0,-1-1 0,1 0 0,-1 2 0,-13 2 0,1 1 0,-1 0 0,-21 13 0,24-13 0,-80 40 0,-117 52 0,208-96 0,-1 0 0,0 0 0,1 0 0,-1-1 0,0 1 0,1 0 0,-1-1 0,0 1 0,0-1 0,1 0 0,-1 0 0,0 0 0,0 0 0,0 0 0,1 0 0,-1 0 0,0 0 0,0-1 0,1 1 0,-1-1 0,-2 0 0,3-1 0,0 0 0,0 0 0,0 0 0,1 0 0,-1 0 0,1 0 0,0 0 0,-1 0 0,1 0 0,0 0 0,0 0 0,0 0 0,0 0 0,1-1 0,-1 1 0,0 0 0,1 0 0,0 0 0,-1 0 0,3-2 0,21-67 0,4 1 0,39-71 0,-16 35 0,-32 71 0,-13 25 0,-21 29 0,-214 281 0,318-412 0,775-776 0,-814 840 0,-11 9 0,1 2 0,2 1 0,59-37 0,-85 67 0,-11 10 0,-5-2 0,0 0 0,-1 1 0,1-1 0,-1 0 0,0 0 0,0 1 0,0-1 0,0 0 0,0 0 0,0 0 0,-3 2 0,-28 39 0,-3-3 0,0-1 0,-44 37 0,19-20 0,-386 411 0,98-99 0,322-339 0,17-18 0,-1-1 0,0 0 0,-1-1 0,-21 16 0,32-25 0,0 0 0,0-1 0,0 1 0,0-1 0,0 1 0,0 0 0,0-1 0,0 1 0,1-1 0,-1 1 0,-1-1 0,1 1 0,0 0 0,0-1 0,0 1 0,0-1 0,0 1 0,0 0 0,0-1 0,0 1 0,-1 0 0,1-1 0,0 1 0,0-1 0,-1 1 0,1 0 0,0-1 0,0 1 0,-1 0 0,1 0 0,0-1 0,-1 1 0,1 0 0,0 0 0,-1 0 0,1-1 0,-1 1 0,1 0 0,0 0 0,-1 0 0,1 0 0,-1 0 0,1 0 0,0 0 0,-1 0 0,1 0 0,-1 0 0,1 0 0,0 0 0,-1 0 0,1 0 0,-1 0 0,1 0 0,0 0 0,-1 0 0,1 1 0,-1-1 0,1 0 0,0 0 0,-1 0 0,1 1 0,16-37 0,13-6 0,2 1 0,1 1 0,2 2 0,50-42 0,-64 68 0,-20 12 0,1 1 0,-1-1 0,1 1 0,-1 0 0,1-1 0,-1 1 0,1-1 0,-1 1 0,0 0 0,1-1 0,-1 1 0,0 0 0,0-1 0,0 1 0,1 0 0,-1-1 0,0 1 0,0 0 0,0-1 0,0 1 0,0 0 0,0 0 0,0-1 0,0 1 0,-1 0 0,1-1 0,0 1 0,0 0 0,-1-1 0,1 1 0,0 0 0,-1-1 0,1 2 0,-18 57 0,-3 0 0,-1-2 0,-49 88 0,27-57 0,-127 273 0,168-354 0,-13 38 0,16-45 0,0 1 0,0 0 0,0-1 0,0 1 0,0-1 0,0 1 0,0-1 0,0 1 0,0 0 0,0-1 0,0 1 0,1-1 0,-1 1 0,0-1 0,0 1 0,0-1 0,1 1 0,-1-1 0,0 1 0,1-1 0,-1 1 0,1-1 0,-1 1 0,0-1 0,2 1 0,-1-1 0,0 1 0,1-1 0,-1 0 0,1 0 0,-1 0 0,1 0 0,-1 0 0,0 0 0,1 0 0,-1 0 0,1-1 0,-1 1 0,0 0 0,1-1 0,1-1 0,39-17 0,0-2 0,-2-1 0,58-44 0,-26 17 0,322-220 0,-384 263 0,-4 2 0,0 0 0,0 0 0,1 0 0,0 1 0,-1 0 0,1 0 0,13-3 0,-19 6 0,-1 0 0,0 0 0,1 0 0,-1 0 0,0 0 0,1-1 0,-1 1 0,0 0 0,1 0 0,-1 0 0,1 0 0,-1 0 0,0 0 0,1 0 0,-1 0 0,0 0 0,1 1 0,-1-1 0,0 0 0,1 0 0,-1 0 0,0 0 0,1 0 0,-1 1 0,0-1 0,1 0 0,-1 0 0,0 0 0,0 1 0,1-1 0,-1 0 0,0 0 0,0 1 0,1-1 0,-1 0 0,0 1 0,0-1 0,0 0 0,0 1 0,1-1 0,-1 0 0,0 1 0,0-1 0,0 0 0,0 1 0,0-1 0,0 1 0,0-1 0,0 0 0,0 1 0,0-1 0,0 0 0,0 1 0,0-1 0,-1 0 0,1 1 0,0-1 0,0 0 0,0 1 0,0-1 0,-1 0 0,1 1 0,0-1 0,0 0 0,0 0 0,-1 1 0,1-1 0,-1 1 0,-18 24 0,18-24 0,-32 36 0,-14 17 0,-68 62 0,120-131 0,20-26 0,122-171 141,490-745-1243,-579 853 1102,-56 101 0,0-1 0,0 0 0,0 0 0,0 0 0,-1 0 0,0 0 0,1 0 0,-2 0 0,1 0 0,0 0 0,-1-5 0,0 8 0,0 1 0,0-1 0,-1 1 0,1-1 0,0 1 0,-1-1 0,1 1 0,0-1 0,-1 1 0,1 0 0,0-1 0,-1 1 0,1-1 0,-1 1 0,1 0 0,-1-1 0,1 1 0,-1 0 0,1 0 0,-1-1 0,1 1 0,-1 0 0,0 0 0,1 0 0,-1 0 0,1 0 0,-1 0 0,-1 0 0,-34 7 0,-29 20 0,-120 69 0,135-68 0,-1277 799-128,1274-786 128,33-27 0,18-12 0,8-7 0,1546-1171-659,-1468 1115 603,333-217-153,-377 259 209,-29 17 68,-10 6 123,-22 18 484,-376 292 395,225-183-1061,45-33-9,-364 304 0,474-388 0,21-20 0,29-34 0,-24 30 0,644-673 0,-612 640 0,-30 29 0,-13 10 0,-28 20 0,-280 207 0,176-122 0,12-7 0,-147 98 0,247-182 0,12-13 0,11 0 0,-1 0 0,1 1 0,-1-1 0,1 0 0,0 0 0,0 1 0,0-1 0,0 0 0,0 1 0,1-1 0,-1 1 0,4-4 0,38-54 0,2 1 0,75-73 0,-46 53 0,16-20 0,211-241 0,-265 292 0,-36 48 0,1 0 0,-1-1 0,1 1 0,-1-1 0,1 1 0,-1-1 0,1 1 0,-1-1 0,1 1 0,-1-1 0,0 0 0,1 1 0,-1-1 0,0 0 0,0 1 0,0-1 0,1 0 0,-1 1 0,0-1 0,0 0 0,0 1 0,0-1 0,0 0 0,0 0 0,0 1 0,0-1 0,0 0 0,-1 1 0,1-1 0,0 0 0,0 1 0,-1-2 0,-23 9 0,-38 28 0,2 3 0,-95 77 0,52-36 0,51-40 0,0 0 0,-71 41 0,123-80 0,0 0 0,0-1 0,0 1 0,0 0 0,0 0 0,0 0 0,0-1 0,0 1 0,0 0 0,0 0 0,0-1 0,0 1 0,0 0 0,0 0 0,0 0 0,0 0 0,0-1 0,-1 1 0,1 0 0,0 0 0,0 0 0,0 0 0,0-1 0,0 1 0,-1 0 0,1 0 0,0 0 0,0 0 0,0 0 0,0 0 0,-1-1 0,1 1 0,0 0 0,0 0 0,0 0 0,-1 0 0,1 0 0,0 0 0,0 0 0,-1 0 0,1 0 0,0 0 0,0 0 0,0 0 0,-1 0 0,1 0 0,0 0 0,0 0 0,0 0 0,-1 0 0,1 1 0,0-1 0,19-29 0,400-453-19,-307 361-77,416-436-478,-506 536 574,-16 16 0,-1 0 0,1 0 0,-1-1 0,0 1 0,-1-1 0,1 0 0,-1 0 0,6-14 0,-15 19 0,-13 7 0,-173 100 0,169-92 0,-1272 830-251,1289-841 251,-27 19 0,-49 44 0,73-61 853,17-18-698,23-28-223,486-431 15,-433 400-41,666-533-641,-688 565 698,-50 33 74,-41 28 110,-333 234 634,-340 228-827,621-435 46,79-48 0,1 0 0,-1 1 0,1-1 0,-1 0 0,0 1 0,1-1 0,-1 0 0,0 1 0,0-1 0,1 0 0,-1 0 0,0 0 0,1 0 0,-1 0 0,0 0 0,0 0 0,1 0 0,-1 0 0,0 0 0,1 0 0,-1 0 0,-1-1 0,2 0 0,0-1 0,0 1 0,0 0 0,1-1 0,-1 1 0,0 0 0,1-1 0,-1 1 0,1 0 0,-1-1 0,1 1 0,-1 0 0,1 0 0,0 0 0,0 0 0,0 0 0,0 0 0,1-2 0,38-49 0,49-49 0,-23 29 0,432-483-1012,151-172 513,-608 682 496,-19 22 2,-2 0 1,30-45 0,-46 55 0,-12 11 0,-6 7 7,1 1 1,-1 1-1,1 0 1,0 0-1,1 1 0,-22 18 1,1-1 104,-917 713 1218,851-651-1313,-31 24-13,122-106-4,6-7 0,13-16 0,26-30 0,284-298 0,-235 257 0,-68 69 0,-10 10 0,1 1 0,0 0 0,0 1 0,15-11 0,-32 34 0,-160 175 0,-401 384-668,-34-12-360,486-455 1165,18-14-137,87-85 1,12-14 0,19-29 161,38-44 451,71-77 1,-89 111-542,1366-1489-2867,-1382 1510 2795,-15 14 0,1 1 0,0 0 0,0 1 0,17-12 0,-22 20 20,-9 8 124,-14 17 388,-2 0 0,-33 31-1,35-37-334,-893 792 114,733-660-333,46-43 22,101-87 0,32-22 0,0 1 0,0 0 0,0 0 0,0 0 0,0-1 0,0 1 0,0 0 0,1 0 0,-1-1 0,0 1 0,0 0 0,0 0 0,0-1 0,0 1 0,-1 0 0,1 0 0,0-1 0,0 1 0,0 0 0,0 0 0,0-1 0,0 1 0,0 0 0,0 0 0,0-1 0,-1 1 0,1 0 0,0 0 0,0 0 0,0 0 0,0-1 0,-1 1 0,1 0 0,0 0 0,0 0 0,-1 0 0,1 0 0,0-1 0,0 1 0,0 0 0,-1 0 0,1 0 0,0 0 0,0 0 0,-1 0 0,1 0 0,0 0 0,0 0 0,-1 0 0,1 0 0,0 0 0,0 0 0,-1 0 0,1 0 0,0 0 0,0 0 0,-1 1 0,1-1 0,0 0 0,0 0 0,0 0 0,-1 0 0,1 0 0,0 1 0,0-1 0,-1 0 0,39-60 108,567-672-125,-522 636-307,548-598-142,-603 663 466,-26 25 14,-14 11 209,-20 14 420,-392 283-133,-75 46-555,495-345 45,-1 0 0,1 0 0,-1-1 0,0 0 0,0 0 0,-11 3 0,16-5 0,-1 0 0,1 0 0,0 0 0,-1 0 0,1 0 0,-1 0 0,1 0 0,0 0 0,-1 0 0,1 0 0,-1 0 0,1 0 0,0-1 0,-1 1 0,1 0 0,0 0 0,-1 0 0,1-1 0,0 1 0,-1 0 0,1 0 0,0-1 0,-1 1 0,1 0 0,0 0 0,0-1 0,-1 1 0,1 0 0,0-1 0,0 1 0,0 0 0,0-1 0,-1 1 0,1-1 0,0 0 0,8-29 0,8-1 0,3 0 0,41-55 0,-45 66 0,226-305 0,182-248 0,-381 507 0,-42 62 0,-8 8 0,-14 16 0,18-17 0,-649 538 0,623-523 0,30-18 0,0 0 0,-1 0 0,1 0 0,0 0 0,0 0 0,0 0 0,0 0 0,0 0 0,-1 0 0,1 0 0,0 0 0,0 0 0,0 0 0,0 0 0,0 0 0,-1 0 0,1 0 0,0 0 0,0 0 0,0 0 0,0 0 0,0 0 0,0 0 0,-1 0 0,1 0 0,0 0 0,0 0 0,0 0 0,0-1 0,0 1 0,0 0 0,0 0 0,-1 0 0,1 0 0,0 0 0,0 0 0,0 0 0,0-1 0,0 1 0,0 0 0,0 0 0,0 0 0,0 0 0,0 0 0,0-1 0,0 1 0,0 0 0,0 0 0,0 0 0,0 0 0,0 0 0,0-1 0,0 1 0,0 0 0,0 0 0,0 0 0,0 0 0,0 0 0,0-1 0,0 1 0,1 0 0,14-25 0,97-108 0,155-142 0,-191 200 0,405-372 0,-529 504 0,-400 349 0,232-223 0,110-84 0,-50 41 0,156-139 0,-1 0 0,0-1 0,0 1 0,1 0 0,-1-1 0,0 1 0,0-1 0,0 1 0,0-1 0,0 1 0,0-1 0,0 0 0,0 1 0,0-1 0,0 0 0,0 0 0,0 0 0,0 0 0,-1 0 0,2 0 0,-1 0 0,1-1 0,0 1 0,-1-1 0,1 1 0,0 0 0,-1-1 0,1 1 0,0-1 0,-1 1 0,1-1 0,0 1 0,0-1 0,0 1 0,0-1 0,-1 1 0,1-1 0,0 1 0,0-1 0,0 1 0,0-1 0,0 1 0,0-1 0,0 0 0,1 0 0,11-41 0,7 7 0,30-42 0,-13 22 0,-36 55 0,1 0 0,-1 0 0,0-1 0,1 1 0,-1 0 0,0 0 0,0-1 0,1 1 0,-1 0 0,0-1 0,1 1 0,-1 0 0,0-1 0,0 1 0,0 0 0,0-1 0,1 1 0,-1-1 0,0 1 0,0 0 0,0-1 0,0 1 0,0-1 0,0 1 0,0 0 0,0-1 0,0 1 0,0-1 0,0 1 0,0 0 0,0-1 0,0 1 0,0-1 0,-1 1 0,1 0 0,0-1 0,-1 0 0,-14 9 0,-22 20 0,20-9 0,12-14 0,1 0 0,-1-1 0,0 1 0,0-1 0,-9 6 0,14-10 0,0 0 0,0 0 0,0 0 0,-1 1 0,1-1 0,0 0 0,0 0 0,0 0 0,-1 0 0,1 1 0,0-1 0,0 0 0,-1 0 0,1 0 0,0 0 0,0 0 0,-1 0 0,1 0 0,0 0 0,-1 0 0,1 0 0,0 0 0,0 0 0,-1 0 0,1 0 0,0 0 0,0 0 0,-1 0 0,1 0 0,0-1 0,0 1 0,-1 0 0,1 0 0,0 0 0,0 0 0,0 0 0,-1-1 0,1 1 0,0 0 0,0 0 0,0 0 0,-1-1 0,1 1 0,0 0 0,0-1 0,2-16 0,15-27 0,36-49 0,5 2 0,79-96 0,-53 74 0,6-5 0,64-95 0,-153 213 0,-1-1 0,0 1 0,1-1 0,-1 1 0,1-1 0,-1 1 0,1-1 0,-1 1 0,0-1 0,1 1 0,-1-1 0,0 1 0,0-1 0,0 0 0,1 1 0,-1-1 0,0 1 0,0-1 0,0 0 0,0 1 0,0-1 0,0 0 0,0 1 0,0-1 0,0 0 0,0 1 0,0-1 0,-1 0 0,-16 6 0,-27 25 0,43-30 0,-96 80 0,-154 165 0,159-151 0,55-62 0,36-32 0,1 0 0,0 0 0,0 0 0,0 0 0,0 1 0,0-1 0,0 0 0,0 0 0,-1 0 0,1 0 0,0 0 0,0 0 0,0 0 0,0 1 0,-1-1 0,1 0 0,0 0 0,0 0 0,0 0 0,0 0 0,-1 0 0,1 0 0,0 0 0,0 0 0,0 0 0,0 0 0,-1 0 0,1 0 0,0 0 0,0 0 0,0 0 0,-1 0 0,1 0 0,0 0 0,0 0 0,0-1 0,0 1 0,-1 0 0,1 0 0,0 0 0,0 0 0,0 0 0,0 0 0,0 0 0,0-1 0,-1 1 0,1 0 0,0 0 0,0 0 0,0 0 0,0-1 0,0 1 0,0 0 0,0 0 0,0 0 0,0 0 0,0-1 0,0 1 0,0 0 0,0 0 0,0 0 0,0-1 0,14-30 0,35-46 0,4 3 0,99-108 0,-80 99 0,410-455 0,-474 529 0,8-8 0,1 1 0,33-26 0,-50 42 0,0-1 0,1 1 0,-1 0 0,0 0 0,0-1 0,0 1 0,0 0 0,0 0 0,1-1 0,-1 1 0,0 0 0,0 0 0,0 0 0,1-1 0,-1 1 0,0 0 0,0 0 0,1 0 0,-1 0 0,0 0 0,0 0 0,1 0 0,-1-1 0,0 1 0,0 0 0,1 0 0,-1 0 0,0 0 0,1 0 0,-1 0 0,0 0 0,0 0 0,1 0 0,-1 1 0,0-1 0,0 0 0,1 0 0,-1 0 0,0 0 0,0 0 0,1 0 0,-1 0 0,0 1 0,0-1 0,1 0 0,-1 0 0,0 1 0,-6 15 0,-22 28 0,-148 199 0,-229 349 0,359-518 0,21-36 0,2 0 0,-19 47 0,41-84 0,1 0 0,0 0 0,-1 0 0,1 0 0,0 0 0,0 0 0,0-1 0,0 1 0,0 0 0,0 0 0,0 0 0,0 0 0,0 0 0,0 0 0,0 0 0,1-1 0,-1 1 0,0 0 0,1 0 0,-1 0 0,0 0 0,1-1 0,-1 1 0,1 0 0,-1 0 0,1-1 0,0 1 0,-1 0 0,1-1 0,0 1 0,-1-1 0,1 1 0,0-1 0,0 1 0,0-1 0,-1 0 0,1 1 0,0-1 0,0 0 0,0 1 0,0-1 0,0 0 0,0 0 0,-1 0 0,3 0 0,52 3 0,-42-4 0,36 2 0,0 2 0,-1 2 0,58 14 0,-77-12 0,0 1 0,-1 1 0,-1 2 0,1 1 0,-2 1 0,43 28 0,-65-38 0,0-1 0,-1 1 0,1 0 0,-1 1 0,1-1 0,-1 0 0,0 1 0,0 0 0,-1 0 0,1 0 0,-1 0 0,0 0 0,3 7 0,-5-8 0,1 1 0,-1-1 0,1 0 0,-1 1 0,0-1 0,0 0 0,-1 0 0,1 1 0,-1-1 0,0 0 0,1 0 0,-1 1 0,-1-1 0,1 0 0,0 0 0,-1 0 0,0 0 0,1-1 0,-1 1 0,0 0 0,-3 2 0,-276 287 0,134-146 0,65-63 0,-239 258 0,308-329 0,10-11 0,7-9 0,24-31 0,39-41 0,-24 29 0,115-135 0,377-464 0,-484 577 0,-65 86 0,-1-1 0,-1-1 0,-22 13 0,37-24 0,1 1 0,-1-1 0,0 1 0,1-1 0,-1 0 0,0 1 0,1-1 0,-1 0 0,0 1 0,0-1 0,1 0 0,-1 0 0,0 0 0,0 0 0,0 0 0,1 0 0,-1 0 0,0 0 0,0 0 0,1 0 0,-1 0 0,0-1 0,0 1 0,0 0 0,1 0 0,-1-1 0,0 1 0,1-1 0,-1 1 0,0 0 0,1-1 0,-1 1 0,1-1 0,-1 0 0,1 1 0,-1-1 0,1 1 0,-1-1 0,0-1 0,0-1 0,0-1 0,1 1 0,-1 0 0,1-1 0,-1 1 0,1 0 0,0-1 0,1 1 0,0-7 0,7-28 0,1 1 0,2 0 0,24-53 0,-27 72 0,414-885-616,-191 434 387,-221 451 211,-13 28 0,-15 36 194,-47 102 208,-147 246-1,-128 122-445,331-504 62,3-2 0,0 0 0,-1-1 0,-1 0 0,-14 14 0,19-21 0,0 0 0,0 0 0,0 0 0,0 0 0,-1 0 0,1-1 0,0 0 0,-1 0 0,1 0 0,-1 0 0,0 0 0,1-1 0,-1 1 0,0-1 0,1 0 0,-1 0 0,1 0 0,-8-2 0,4 0 0,1 0 0,-1 0 0,1-1 0,0 0 0,0 0 0,0-1 0,0 1 0,0-1 0,1-1 0,0 1 0,0-1 0,0 0 0,0 0 0,1 0 0,0 0 0,-5-9 0,-7-12 0,2-1 0,-17-41 0,15 31 0,3 9 0,-1-7 0,-2 2 0,-1 0 0,-1 1 0,-45-58 0,36 70 0,24 18 0,0 0 0,0 0 0,0 0 0,0 0 0,1 0 0,-1-1 0,1 1 0,-1-1 0,1 0 0,-4-5 0,6 8 0,0 0 0,0 0 0,0-1 0,0 1 0,0 0 0,0 0 0,0-1 0,0 1 0,0 0 0,0-1 0,0 1 0,0 0 0,0 0 0,0-1 0,0 1 0,0 0 0,1 0 0,-1-1 0,0 1 0,0 0 0,0 0 0,0-1 0,0 1 0,1 0 0,-1 0 0,0 0 0,0-1 0,0 1 0,1 0 0,-1 0 0,0 0 0,0 0 0,0 0 0,1-1 0,-1 1 0,0 0 0,0 0 0,1 0 0,-1 0 0,0 0 0,0 0 0,1 0 0,-1 0 0,0 0 0,1 0 0,-1 0 0,0 0 0,0 0 0,1 0 0,-1 0 0,0 0 0,0 0 0,1 1 0,21 4 0,12 10 0,-1 1 0,-1 2 0,47 33 0,90 80 0,-147-113 0,94 77 0,-4 5 0,130 149 0,-237-242 0,6 4 0,-1 1 0,0 0 0,-1 1 0,-1 0 0,0 0 0,-1 1 0,10 24 0,-58-92 0,-444-664 0,461 682 0,-39-61 0,-101-117 0,162 211 0,0 0 0,0 0 0,0 0 0,-1 0 0,0 1 0,1 0 0,-1-1 0,0 1 0,0 0 0,0 0 0,-1 0 0,1 1 0,0-1 0,-1 1 0,1 0 0,-6-1 0,8 2 0,1 0 0,-1 0 0,1 0 0,-1 1 0,1-1 0,-1 0 0,1 0 0,-1 1 0,1-1 0,0 1 0,-1-1 0,1 0 0,0 1 0,-1-1 0,1 1 0,0-1 0,-1 1 0,1-1 0,0 0 0,0 1 0,0-1 0,-1 1 0,1 0 0,0-1 0,0 1 0,0-1 0,0 1 0,0-1 0,0 1 0,0-1 0,0 1 0,0-1 0,0 1 0,0-1 0,0 1 0,1-1 0,-1 1 0,0-1 0,0 1 0,0-1 0,1 1 0,-1-1 0,0 1 0,1-1 0,-1 0 0,0 1 0,1-1 0,0 1 0,17 28 0,24 22 0,2-2 0,2-2 0,2-1 0,3-4 0,0-1 0,108 64 0,-156-104 0,-1 1 0,1-1 0,-1 0 0,1 1 0,-1-1 0,1 0 0,0 0 0,0-1 0,-1 1 0,1-1 0,0 1 0,0-1 0,3 0 0,-6 0 0,1 0 0,0 0 0,-1 0 0,1-1 0,-1 1 0,1 0 0,-1-1 0,1 1 0,-1 0 0,1-1 0,-1 1 0,0 0 0,1-1 0,-1 1 0,1-1 0,-1 1 0,0-1 0,1 1 0,-1 0 0,0-1 0,0 0 0,1 1 0,-1-1 0,0 0 0,-2-25 0,-58-146 0,15 56 0,23 62 0,16 41 0,0 0 0,1-1 0,0 1 0,1-1 0,1 0 0,-3-19 0,5 29 0,1-1 0,-1 0 0,0 0 0,-1 1 0,1-1 0,-1 1 0,0-1 0,0 1 0,0 0 0,-1 0 0,0 0 0,1 0 0,-1 0 0,-1 0 0,1 1 0,0 0 0,-1 0 0,0-1 0,0 2 0,0-1 0,0 0 0,0 1 0,-6-3 0,-13-4 0,1 0 0,-1 2 0,-36-8 0,23 6 0,-19-4 0,23 6 0,-41-15 0,63 18 0,0 0 0,1 0 0,-1-1 0,1-1 0,1 0 0,-1 0 0,1 0 0,-11-12 0,-15-23 0,2-2 0,2 0 0,1-3 0,3 0 0,2-1 0,-23-63 0,40 76 0,7 33 0,0 0 0,1 0 0,-1 0 0,0 0 0,0 0 0,1 0 0,-1 0 0,1 0 0,-1 0 0,1 0 0,-1 1 0,1-1 0,-1 0 0,1 0 0,0 0 0,-1 1 0,1-1 0,0 0 0,1 0 0,3-1 0,0 0 0,0 0 0,0 1 0,0 0 0,1 0 0,-1 0 0,0 1 0,1-1 0,8 2 0,32-2 0,1 3 0,-1 2 0,0 2 0,0 2 0,58 17 0,-76-16 0,-1 1 0,-1 1 0,0 1 0,0 2 0,-1 0 0,-1 2 0,0 0 0,-2 2 0,40 39 0,-19-10 0,-2 2 0,-3 1 0,-1 2 0,-3 2 0,-2 1 0,26 65 0,-53-109 0,-1-1 0,0 1 0,-1 0 0,0 0 0,-1 1 0,0-1 0,-1 0 0,0 1 0,-1-1 0,0 1 0,-3 17 0,3-29 0,0 1 0,0-1 0,0 0 0,0 0 0,0 1 0,0-1 0,0 0 0,0 0 0,0 1 0,-1-1 0,1 0 0,0 0 0,0 1 0,0-1 0,0 0 0,0 0 0,0 0 0,-1 1 0,1-1 0,0 0 0,0 0 0,0 0 0,0 1 0,-1-1 0,1 0 0,0 0 0,0 0 0,-1 0 0,1 0 0,0 0 0,0 0 0,-1 1 0,1-1 0,0 0 0,0 0 0,-1 0 0,1 0 0,0 0 0,0 0 0,-1 0 0,1 0 0,0 0 0,0 0 0,-1 0 0,-10-12 0,-9-23 0,-83-212 0,-17-35 0,102 247 0,-1 0 0,-2 2 0,-2 1 0,0 0 0,-47-46 0,-9 12 0,80 61 0,9 3 0,15 3 0,4 5 0,0 1 0,-1 1 0,0 2 0,27 13 0,105 61 0,-132-69 0,0 1 0,-1 1 0,0 2 0,-2 0 0,0 2 0,23 26 0,-47-47 0,0 1 0,0 0 0,0 0 0,0 0 0,0 0 0,0 0 0,0 0 0,0 0 0,0 0 0,-1 0 0,1 1 0,-1-1 0,1 0 0,-1 0 0,1 1 0,-1-1 0,1 0 0,-1 1 0,0-1 0,0 0 0,0 1 0,0-1 0,0 0 0,0 1 0,0-1 0,0 0 0,-1 1 0,1-1 0,0 0 0,-2 2 0,1-2 0,-1 0 0,0 0 0,0-1 0,0 1 0,0-1 0,0 0 0,0 1 0,0-1 0,0 0 0,0 0 0,0 0 0,1-1 0,-1 1 0,0 0 0,0-1 0,0 1 0,0-1 0,0 0 0,0 1 0,1-1 0,-4-2 0,-110-52 0,-150-97 0,94 49 0,92 58 0,-21-13 0,-113-48 0,173 99 0,36 8 0,1-1 0,-1-1 0,1 1 0,-1-1 0,1 1 0,-1-1 0,1 0 0,-1 0 0,1-1 0,-6-2 0,12 2 0,11 8 0,25 14 0,-1 3 0,-2 1 0,61 52 0,88 100 0,9 43 0,-161-176 0,-2 2 0,-2 1 0,33 69 0,-59-109 0,-1 0 0,0 0 0,0 0 0,0 0 0,-1 0 0,1 0 0,-1 1 0,-1-1 0,0 0 0,0 11 0,0-14 0,-1 0 0,0 1 0,0-1 0,0 0 0,0 0 0,-1 0 0,1 0 0,-1 0 0,0 0 0,0 0 0,0-1 0,0 1 0,0-1 0,0 1 0,-1-1 0,1 0 0,-1 0 0,0 0 0,1 0 0,-1 0 0,-6 2 0,-52 21 0,-105 29 0,103-36 0,-100 43 0,162-61 0,0 0 0,0 1 0,1-1 0,-1 0 0,0 1 0,0-1 0,1 0 0,-1 1 0,0-1 0,1 1 0,-1-1 0,0 1 0,1 0 0,-1-1 0,1 1 0,-1 0 0,1-1 0,-1 1 0,1 0 0,0-1 0,-1 1 0,1 0 0,0 0 0,-1 0 0,1-1 0,0 1 0,0 0 0,0 0 0,0 0 0,0 0 0,0 0 0,1 1 0,0 0 0,-1 0 0,2 0 0,-1 0 0,0 0 0,0-1 0,0 1 0,1-1 0,-1 1 0,1-1 0,-1 1 0,4 1 0,10 7 0,1 0 0,23 10 0,-26-14 0,29 16 0,11 5 0,-2 2 0,70 51 0,-117-77 0,-1-1 0,0 1 0,0 0 0,0-1 0,0 1 0,0 0 0,0 1 0,-1-1 0,0 0 0,0 1 0,0 0 0,0-1 0,0 1 0,-1 0 0,1 0 0,-1 0 0,0 0 0,-1 0 0,2 6 0,-6-9 0,-3-11 0,-7-15 0,-24-59 0,4-2 0,3-1 0,4-2 0,-19-119 0,45 202 0,0 1 0,0-1 0,1 0 0,0 1 0,0-1 0,0 0 0,1 0 0,0 1 0,2-11 0,-2 14 0,-1 1 0,1 0 0,0 0 0,-1 0 0,1 0 0,0 0 0,0 1 0,-1-1 0,1 0 0,0 0 0,0 0 0,0 1 0,0-1 0,0 0 0,0 1 0,0-1 0,0 1 0,1-1 0,0 1 0,1-1 0,0 1 0,0 0 0,-1 0 0,1 0 0,0 0 0,0 0 0,0 1 0,0-1 0,-1 1 0,1 0 0,3 1 0,231 94 0,-154-60 0,-65-30 0,-1 1 0,0 2 0,0-1 0,-1 2 0,-1 0 0,1 1 0,-2 0 0,1 2 0,-2-1 0,1 2 0,-2 0 0,21 28 0,-5 4 0,3-2 0,1-1 0,3-2 0,45 43 0,-34-42 0,44 50 0,-72-70 0,-1 0 0,-1 1 0,-1 0 0,21 47 0,-25-46 0,-2 2 0,0-1 0,-2 1 0,-1 0 0,4 37 0,-12-502 0,-9-160 0,8 579 0,1 3 0,5 21 0,105 255 0,-36-94 0,-66-151 0,98 241 0,84 310 0,-163-475 0,18 86 0,-43-175 0,0-1 0,0 1 0,0 0 0,0 0 0,1 0 0,-1 0 0,0-1 0,0 1 0,1 0 0,-1 0 0,0 0 0,1-1 0,-1 1 0,1 0 0,-1 0 0,1-1 0,-1 1 0,1-1 0,-1 1 0,1 0 0,0-1 0,0 1 0,-1-1 0,1 1 0,0-1 0,-1 0 0,1 1 0,0-1 0,0 0 0,0 1 0,0-1 0,-1 0 0,1 0 0,0 0 0,0 0 0,0 0 0,0 0 0,0 0 0,-1 0 0,1 0 0,0 0 0,0 0 0,0-1 0,0 1 0,1-1 0,2-1 0,0 0 0,0 0 0,1-1 0,-2 0 0,1 0 0,0 0 0,5-5 0,23-30 0,-2-1 0,-1-1 0,25-48 0,-22 34 0,46-57 0,-77 110 0,0 0 0,-1 0 0,1 0 0,0 0 0,0 0 0,0 0 0,0 0 0,0 1 0,-1-1 0,2 0 0,-1 0 0,0 1 0,0-1 0,0 1 0,0-1 0,0 1 0,2-1 0,-2 1 0,0 0 0,-1 1 0,1-1 0,-1 0 0,1 0 0,-1 1 0,1-1 0,-1 0 0,1 1 0,-1-1 0,1 0 0,-1 1 0,0-1 0,1 1 0,-1-1 0,0 1 0,1-1 0,-1 1 0,0-1 0,1 1 0,-1-1 0,0 1 0,0-1 0,0 1 0,1 0 0,3 50 0,-6 12 0,-3 0 0,-16 74 0,-41 129 0,26-115 0,-67 235 0,389-1207 0,-222 630 0,-65 346 0,0-110 0,0 127 0,0-172 0,1 1 0,0-1 0,0 0 0,0 1 0,0-1 0,0 0 0,0 1 0,0-1 0,0 1 0,0-1 0,0 0 0,0 1 0,0-1 0,0 1 0,0-1 0,0 0 0,0 1 0,0-1 0,0 1 0,0-1 0,1 0 0,-1 1 0,0-1 0,0 0 0,0 1 0,1-1 0,-1 0 0,0 0 0,1 1 0,-1-1 0,0 0 0,1 0 0,-1 1 0,0-1 0,1 0 0,7-14 0,4-26 0,-9 24 0,-1 1 0,-1-1 0,0 0 0,-1 0 0,-2-24 0,1 34 0,-1 0 0,1 0 0,-1 0 0,0 0 0,-1 0 0,1 0 0,-1 1 0,0-1 0,-1 1 0,1 0 0,-1 0 0,0 0 0,0 0 0,-1 0 0,1 1 0,-11-7 0,-196-121 0,208 130 0,-22-15 0,-46-38 0,63 46 0,0 1 0,1-1 0,-1 0 0,2-1 0,-1 0 0,1 0 0,1 0 0,-6-15 0,7 14 0,-11-27 0,-12-48 0,24 76 0,1-1 0,0 0 0,1 1 0,0-1 0,0 0 0,2 0 0,-1 0 0,1 0 0,5-20 0,-6 30 0,0-1 0,1 0 0,-1 1 0,1-1 0,0 0 0,-1 1 0,1-1 0,0 1 0,0-1 0,0 1 0,0-1 0,0 1 0,3-3 0,-3 4 0,-1 0 0,0 0 0,1 0 0,-1 0 0,1 0 0,-1 0 0,1 0 0,-1 0 0,1 0 0,-1 0 0,1 0 0,-1 0 0,0 0 0,1 0 0,-1 0 0,1 1 0,-1-1 0,1 0 0,-1 0 0,0 1 0,1-1 0,-1 0 0,0 0 0,1 1 0,-1-1 0,0 0 0,1 1 0,-1-1 0,0 1 0,0-1 0,1 0 0,-1 1 0,21 49 0,-21-48 0,44 144 0,-8 3 0,-5 0 0,-8 2 0,-6 1 0,-4 261 0,-12-403 0,0-1 0,0 1 0,1-1 0,0 1 0,1-1 0,0 0 0,7 15 0,-5-11 0,0 0 0,-1 0 0,4 18 0,4 76 0,-3 168 0,-5-59 0,-4-213 0,0 0 0,0 0 0,0 0 0,0 0 0,1 0 0,-1 0 0,1 0 0,0 0 0,0-1 0,0 1 0,0 0 0,1-1 0,-1 1 0,1 0 0,-1-1 0,1 0 0,0 1 0,0-1 0,3 2 0,-1-1 0,0-1 0,1 0 0,-1-1 0,1 1 0,-1-1 0,1 0 0,-1 0 0,1 0 0,0-1 0,0 0 0,5 0 0,22 0 0,50-8 0,-16 1 0,-65 7 0,1-1 0,0 1 0,-1 0 0,1 0 0,0 0 0,-1 0 0,1 1 0,-1-1 0,1 0 0,0 1 0,-1-1 0,1 1 0,-1-1 0,3 2 0,-4-1 0,1-1 0,-1 1 0,1-1 0,-1 1 0,0 0 0,1-1 0,-1 1 0,0-1 0,1 1 0,-1 0 0,0-1 0,0 1 0,0-1 0,1 1 0,-1 0 0,0-1 0,0 1 0,0 0 0,0-1 0,0 1 0,0 0 0,-1-1 0,1 1 0,0 1 0,-3 4 0,0 1 0,0-1 0,0 0 0,-1 0 0,-6 8 0,7-9 0,-190 249 0,100-137 0,-91 149 0,180-259 0,-1 0 0,2 0 0,-1 1 0,1-1 0,0 1 0,0-1 0,1 1 0,0 0 0,1 0 0,-1 0 0,1 17 0,0-15 0,-1-1 0,0 1 0,0 0 0,-1-1 0,0 1 0,-1-1 0,0 0 0,-8 14 0,-5 10 0,-55 128 0,-69 161 0,133-287 0,8-34 0,0 0 0,0 0 0,0 0 0,0 0 0,0 0 0,0 0 0,0 0 0,1 0 0,-1-1 0,0 1 0,1 0 0,-1 0 0,1 0 0,-1 0 0,1-1 0,-1 1 0,1 0 0,0 0 0,-1-1 0,3 2 0,1-1 0,0 1 0,0-1 0,1 0 0,-1 0 0,0 0 0,1-1 0,-1 0 0,1 0 0,-1 0 0,1 0 0,8-2 0,29-5 0,62-17 0,-68 14 0,1 1 0,58-5 0,-95 14 0,1 0 0,0 0 0,0 0 0,0 0 0,0 0 0,-1 0 0,1 1 0,0-1 0,0 0 0,0 0 0,-1 1 0,1-1 0,0 0 0,0 1 0,-1-1 0,1 1 0,0-1 0,-1 1 0,1-1 0,0 1 0,-1-1 0,1 1 0,-1 0 0,1-1 0,-1 1 0,1 0 0,-1-1 0,0 1 0,1 0 0,-1 0 0,0 0 0,1-1 0,-1 1 0,0 0 0,0 0 0,0 0 0,0 0 0,0-1 0,0 1 0,0 0 0,0 0 0,0 0 0,0 0 0,0-1 0,-1 1 0,1 0 0,0 0 0,-1 0 0,1 0 0,-21 51 0,19-46 0,-81 149 0,-6-4 0,-116 149 0,154-238 0,35-44 0,0 1 0,-13 22 0,29-40 0,0-1 0,-1 0 0,1 0 0,0 0 0,0 1 0,0-1 0,0 0 0,0 0 0,-1 0 0,1 1 0,0-1 0,0 0 0,0 0 0,0 1 0,0-1 0,0 0 0,0 0 0,0 1 0,0-1 0,0 0 0,0 0 0,0 1 0,0-1 0,0 0 0,0 0 0,0 1 0,0-1 0,0 0 0,0 0 0,0 1 0,1-1 0,-1 0 0,0 0 0,0 0 0,0 1 0,0-1 0,1 0 0,-1 0 0,0 0 0,0 0 0,0 1 0,0-1 0,1 0 0,15 1 0,19-9 0,78-33 0,27-7 0,-137 47 0,0 1 0,-1-1 0,1 1 0,0-1 0,0 1 0,-1 0 0,1 0 0,0 0 0,0 1 0,-1-1 0,6 2 0,-7-2 0,0 0 0,0 1 0,0-1 0,0 1 0,-1 0 0,1-1 0,0 1 0,0 0 0,0-1 0,0 1 0,-1 0 0,1 0 0,0 0 0,-1-1 0,1 1 0,-1 0 0,1 0 0,-1 0 0,1 0 0,-1 0 0,1 1 0,-1 1 0,0 0 0,0-1 0,0 1 0,-1 0 0,1-1 0,-1 1 0,1 0 0,-1-1 0,0 1 0,0-1 0,0 1 0,0-1 0,0 1 0,-1-1 0,1 0 0,-1 0 0,0 0 0,1 0 0,-1 0 0,0 0 0,0 0 0,-3 2 0,-5 3 0,-1 1 0,-1-2 0,1 1 0,-1-2 0,0 1 0,0-2 0,-1 0 0,-21 5 0,-111 12 0,98-16 0,-137 14 0,-1-8 0,-303-20 0,475 8 0,-12-1 0,1-1 0,-1 0 0,-24-8 0,43 9 0,0 0 0,1 0 0,-1 0 0,0-1 0,1 0 0,-1 0 0,1 0 0,0-1 0,0 1 0,0-1 0,1-1 0,-1 1 0,1-1 0,0 1 0,0-1 0,1 0 0,-5-8 0,2-2 0,1 1 0,0-1 0,1 0 0,1 0 0,0-1 0,1 1 0,1-1 0,1-26 0,4-11 0,12-65 0,9-1 0,4 2 0,65-166 0,121-213 0,-4 82 0,-210 411 0,0 1 0,0-1 0,1 1 0,-1-1 0,1 1 0,0-1 0,0 1 0,0 0 0,0 0 0,0 0 0,2-2 0,-3 5 0,-1-1 0,0 1 0,1-1 0,-1 1 0,1 0 0,-1-1 0,0 1 0,0-1 0,1 1 0,-1 0 0,0-1 0,0 1 0,0-1 0,1 1 0,-1 0 0,0-1 0,0 1 0,0 0 0,0-1 0,0 1 0,-1 0 0,1-1 0,0 1 0,0 0 0,0-1 0,0 1 0,-1 0 0,-15 72 0,-51 113 0,47-138 0,1 0 0,3 2 0,-19 100 0,33-102 0,2-39 0,0-1 0,0 1 0,-1 0 0,0-1 0,-1 1 0,0-1 0,-5 17 0,-153 276 0,104-205 0,25-37 0,21-38 0,-1 1 0,0-2 0,-2 0 0,-27 32 0,40-51 0,-1 1 0,0-1 0,0 0 0,0 0 0,0 0 0,-1 0 0,1 0 0,0-1 0,0 1 0,-1 0 0,1 0 0,0-1 0,-1 1 0,1-1 0,0 1 0,-1-1 0,1 0 0,-1 1 0,1-1 0,-1 0 0,-1 0 0,2-1 0,0 1 0,0-1 0,0 1 0,-1-1 0,1 0 0,0 0 0,0 1 0,0-1 0,0 0 0,0 0 0,0 0 0,1 0 0,-1 0 0,0 0 0,0 0 0,1 0 0,-1-1 0,0-1 0,-3-8 0,0 0 0,2 0 0,-1 0 0,-1-15 0,4 21 0,-73-467 0,66 416 0,0-57 0,5 66 0,-14-89 0,10 105-89,2 8-336,-1 0-1,-10-26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08:14:37.390"/>
    </inkml:context>
    <inkml:brush xml:id="br0">
      <inkml:brushProperty name="width" value="0.35" units="cm"/>
      <inkml:brushProperty name="height" value="0.35" units="cm"/>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08:14:39.860"/>
    </inkml:context>
    <inkml:brush xml:id="br0">
      <inkml:brushProperty name="width" value="0.35" units="cm"/>
      <inkml:brushProperty name="height" value="0.35" units="cm"/>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08:15:01.960"/>
    </inkml:context>
    <inkml:brush xml:id="br0">
      <inkml:brushProperty name="width" value="0.35" units="cm"/>
      <inkml:brushProperty name="height" value="0.35" units="cm"/>
    </inkml:brush>
  </inkml:definitions>
  <inkml:trace contextRef="#ctx0" brushRef="#br0">2098 3430 24575,'-5'1'0,"1"0"0,-1 0 0,1 1 0,0 0 0,-1 0 0,1 0 0,-6 5 0,-10 3 0,-239 90 0,253-98 0,1 0 0,-1-1 0,1 1 0,-1-1 0,0 0 0,0-1 0,0 1 0,0-1 0,1 0 0,-1-1 0,0 1 0,0-1 0,0 0 0,1-1 0,-9-2 0,8 1 0,-1-1 0,1 0 0,0 0 0,0 0 0,1 0 0,-1-1 0,1 0 0,0 0 0,0-1 0,1 1 0,-1-1 0,-3-8 0,-6-12 0,1 0 0,1-1 0,2 0 0,1-1 0,1 0 0,1 0 0,1-1 0,2 1 0,-1-33 0,3-21 0,15-158 0,-7 185 0,3 0 0,1 1 0,3 0 0,3 0 0,2 2 0,2 0 0,2 1 0,54-89 0,-34 75 0,72-86 0,-91 124 0,2 1 0,1 1 0,1 1 0,1 2 0,42-27 0,-67 47 0,0 1 0,0-1 0,1 0 0,-1 1 0,0-1 0,1 1 0,-1 0 0,1 0 0,0 1 0,-1-1 0,1 1 0,4-1 0,-7 2 0,1-1 0,-1 1 0,0-1 0,0 1 0,1 0 0,-1-1 0,0 1 0,0 0 0,0 0 0,0-1 0,0 1 0,0 0 0,0 0 0,0 0 0,0 1 0,0-1 0,0 0 0,-1 0 0,1 0 0,0 1 0,-1-1 0,1 0 0,-1 1 0,0-1 0,1 0 0,-1 1 0,0-1 0,0 0 0,0 1 0,0-1 0,0 1 0,0-1 0,0 0 0,0 1 0,-1 1 0,-2 16 0,0-1 0,-2 0 0,0 0 0,0 0 0,-2-1 0,0 0 0,-13 21 0,-1 7 0,-475 865-555,193-384 310,281-486 245,-60 109 0,-70 180 0,146-315 66,1 1 1,0 0 0,1 0-1,0 0 1,1 0 0,1 1 0,1 0-1,0-1 1,1 18 0,0-32-64,0-1-1,0 0 1,0 0 0,0 1 0,0-1 0,-1 0-1,1 0 1,0 1 0,0-1 0,0 0 0,0 1 0,0-1-1,0 0 1,0 0 0,0 1 0,0-1 0,1 0-1,-1 1 1,0-1 0,0 0 0,0 0 0,0 1-1,0-1 1,0 0 0,1 0 0,-1 1 0,0-1 0,0 0-1,0 0 1,1 0 0,-1 1 0,0-1 0,0 0-1,0 0 1,1 0 0,-1 0 0,0 0 0,0 1-1,1-1 1,-1 0 0,0 0 0,1 0 0,-1 0 0,0 0-1,0 0 1,1 0 0,-1 0 0,0 0 0,1 0-1,-1 0 1,15-18-13,110-172 10,481-816-1343,-241 384 1075,337-504-413,-680 1092 845,-22 34-149,0 1 0,0-1 0,0 0 0,0 0 0,0 1 0,0-1-1,0 0 1,0 0 0,0 1 0,1-1 0,-1 0 0,0 0 0,0 1 0,0-1 0,0 0-1,0 0 1,0 1 0,0-1 0,0 0 0,1 0 0,-1 0 0,0 0 0,0 1 0,0-1-1,1 0 1,-1 0 0,0 0 0,0 0 0,0 0 0,1 1 0,-1-1 0,0 0 0,0 0-1,1 0 1,-1 0 0,0 0 0,0 0 0,0 0 0,1 0 0,-1 0 0,0 0 0,0 0-1,1 0 1,-1 0 0,0 0 0,0 0 0,1 0 0,-1 0 0,0 0 0,0 0 0,1-1 0,-1 1-1,0 0 1,0 0 0,0 0 0,1 0 0,-1 0 0,0-1 0,0 1 0,0 0 0,0 0-1,1 0 1,-1 0 0,0-1 0,0 1 0,0 0 0,0 0 0,0-1 0,2 26 322,-2-23-284,-4 96 337,-23 134 0,-36 95-518,47-251 186,-52 245-58,-87 471 0,131-616 0,7 1 0,10 276 0,7-450 0,-1-1 0,1 1 0,0-1 0,1 1 0,-1-1 0,0 1 0,1-1 0,0 1 0,-1-1 0,1 1 0,0-1 0,0 0 0,0 0 0,1 1 0,-1-1 0,1 0 0,-1 0 0,1 0 0,-1 0 0,4 2 0,-4-4 0,0 1 0,0-1 0,0 0 0,0 0 0,0 0 0,0 0 0,0 0 0,0 0 0,0 0 0,0 0 0,0 0 0,0 0 0,-1 0 0,1-1 0,0 1 0,0 0 0,0-1 0,0 1 0,0-1 0,0 1 0,1-2 0,27-29 0,14-38 0,59-131 0,-94 184 0,386-920-1349,-46-27 1076,-293 805 320,-31 90-78,143-471-30,-166 513 735,-19 52 434,2-2-1243,-132 167 129,-196 195-1,254-289-60,-92 95-340,-210 237 314,345-372 110,1 2-1,4 2 1,2 1 0,3 3-1,-35 82 1,68-138 55,1 1-1,0-1 0,0 0 1,1 1-1,1 0 1,-1 19-1,5-28-71,4-9 0,12-20 0,358-736-822,-258 509 671,-75 163 151,191-434 0,-216 479 0,-14 43 0,-4 14 0,-3 26 0,-3 0 0,-1-1 0,-17 56 0,14-55 0,-61 207 0,-338 966-992,211-641 544,101-297-3,-64 202 340,152-429 2077,170-523-956,31 7-1949,-91 230 730,667-1526 152,-752 1738 944,-16 33-861,-1 1 0,0-1-1,1 0 1,-1 0 0,0 1 0,-1-1 0,1 0-1,-1 1 1,1-1 0,-3 5 0,-69 297 7,-17-23-197,-306 741-2208,-51 0 234,141-329 1084,296-673 1040,-136 338 2599,131-330-580,17-65-849,2-6-1202,59-388 50,38-1-793,-28 170 619,11 2 0,211-435 0,-191 492 97,60-128 85,-162 323 21,-1 5 25,0-1 0,-1 0 0,0 0-1,1 1 1,-1-1 0,0 0 0,0 0 0,-1 0-1,1 0 1,-1 0 0,1-1 0,-1 1-1,0 0 1,0 0 0,0 0 0,-1 0 0,0-5-1,0 7-46,0 1 0,1 0 0,-1-1 0,0 1 0,1 0 0,-1 0-1,0-1 1,0 1 0,1 0 0,-1 0 0,0 0 0,0 0-1,1 0 1,-1 0 0,0 0 0,0 0 0,1 0 0,-1 1 0,0-1-1,0 0 1,1 0 0,-1 1 0,0-1 0,1 0 0,-1 1 0,0-1-1,1 0 1,-1 1 0,1-1 0,-1 1 0,0 0 0,-24 20-34,-60 66 23,4 3 0,4 4 0,-116 185 0,82-87 0,-99 237 0,207-422 0,-33 70 0,4 2 0,-43 161 0,73-231 0,1 0 0,0 0 0,0 0 0,1 15 0,0-24 0,0 0 0,0 0 0,0 0 0,0-1 0,1 1 0,-1 0 0,0 0 0,0 0 0,0 0 0,0 0 0,0 0 0,0-1 0,1 1 0,-1 0 0,0 0 0,0 0 0,0 0 0,0 0 0,1 0 0,-1 0 0,0 0 0,0 0 0,0 0 0,0 0 0,1 0 0,-1 0 0,0 0 0,0 0 0,0 0 0,0 0 0,1 0 0,-1 0 0,0 0 0,0 0 0,0 0 0,0 0 0,1 0 0,-1 0 0,0 0 0,0 0 0,0 1 0,0-1 0,0 0 0,1 0 0,-1 0 0,0 0 0,0 0 0,0 0 0,0 1 0,0-1 0,0 0 0,13-29 0,94-237 0,-21 61-68,412-1017-1551,-64-22 1155,-392 1102 360,37-226 1,-82 391 147,-25 129 895,-32 81-100,-37 108-762,-85 264-1358,-75 258 579,36 13 2,215-849 663,-15 66 7,4 2 0,-5 100 1,22-192-86,-1 5 224,1 0 1,0 0 0,0 0 0,1 0 0,0 0 0,2 9-1,-2-16-35,-1 1-1,1-1 0,0 1 0,-1-1 0,1 1 0,0-1 1,0 0-1,0 1 0,0-1 0,0 0 0,1 0 1,-1 0-1,0 0 0,1 0 0,-1 0 0,0 0 1,1 0-1,-1 0 0,1-1 0,-1 1 0,1-1 1,0 1-1,-1-1 0,1 0 0,-1 1 0,1-1 0,0 0 1,-1 0-1,1 0 0,0 0 0,-1 0 0,1-1 1,0 1-1,2-1 0,8-2-67,0-1 0,0 0 0,0-1 0,-1 0 0,0-1-1,0 0 1,0 0 0,18-16 0,28-23-1,98-101-1,38-72-141,-180 203 111,240-299-1096,368-601 0,-431 564 1264,-222 441 1482,-21 40-1406,-327 848 244,316-781-474,9 3 0,8 2 0,-21 221 0,63-370 12,2 91 0,18-196 0,353-1776-1989,-362 1795 1999,70-428-353,-36 1 158,-40 408 185,-2 40 299,0 18 135,-4 37 440,2-16-607,-161 803 95,-38 273-1218,164-687 782,34-283 532,13 155 1,-5-277-242,0-11-152,11-28-63,79-267-2,-52 155 0,304-1061 0,-335 1166 0,-2 7 0,0 0 0,-2 0 0,-1-1 0,2-45 0,-8 70 0,-1 20 0,-3 30 0,-49 578 0,23-357 0,4 390 0,32-592 0,3 0 0,26 105 0,-21-117 0,-10-23 0,-3-25 0,0 0 0,1 1 0,-1-1 0,1-1 0,0 1 0,0 0 0,1 0 0,-1 0 0,3 4 0,-3-9 0,-1 1 0,0-1 0,1 0 0,-1 0 0,0 0 0,1 1 0,-1-1 0,0 0 0,1 0 0,-1 0 0,0 0 0,1 0 0,-1 0 0,0 1 0,1-1 0,-1 0 0,0 0 0,1 0 0,-1 0 0,0 0 0,1-1 0,-1 1 0,1 0 0,-1 0 0,0 0 0,1 0 0,-1 0 0,0 0 0,1-1 0,-1 1 0,0 0 0,0 0 0,1 0 0,-1-1 0,0 1 0,1 0 0,-1 0 0,0-1 0,0 1 0,0 0 0,1-1 0,-1 1 0,0-1 0,6-6 0,0-1 0,-1 0 0,0 0 0,6-15 0,209-540-65,-188 467-34,388-1347-1632,-408 1395 1686,14-51 30,-4-1 1,11-126-1,-38 182 1527,2 66-1136,-11 124-328,-51 224 0,16-169-48,-55 245 0,32 6 0,70-409 0,3 44 0,0-10 0,6-166 0,27-140 0,40-86 0,-62 268 0,68-259 0,31-131 0,-107 418 0,-7 21 0,-14 35 0,6-12 0,-90 180 0,-197 295 0,-184 164 0,448-632 0,34-31 0,-1-1 0,1 1 0,-1-1 0,1 0 0,-1 1 0,0-1 0,1 0 0,-1 0 0,0 0 0,1 1 0,-1-1 0,0 0 0,1 0 0,-1 0 0,0 0 0,1 0 0,-1 0 0,0 0 0,1 0 0,-1 0 0,0-1 0,1 1 0,-2 0 0,1-1 0,1 0 0,-1 0 0,0 0 0,1 0 0,-1 0 0,1 0 0,-1 0 0,1 0 0,-1 0 0,1 0 0,0 0 0,-1-1 0,1 1 0,0 0 0,0 0 0,0 0 0,0 0 0,0-1 0,0 0 0,2-17 0,0 0 0,1 0 0,2 0 0,-1 1 0,9-20 0,-2 4 0,257-712 0,50 13 0,-310 715 0,3-6 0,1 1 0,15-24 0,-21 42 0,-8 16 0,-8 21 0,-135 249 0,77-158 0,-192 396 0,338-666 0,489-1131 0,-539 1210 0,-21 56 0,-6 19 0,-6 25 0,-25 58 0,-3-2 0,-56 103 0,84-180 0,-255 446 0,250-444 0,13-18 0,17-33 0,-11 22 0,533-908 0,-520 897 0,-22 28 0,0-1 0,1 1 0,-1-1 0,0 1 0,0-1 0,1 1 0,-1-1 0,0 1 0,0-1 0,0 1 0,0-1 0,0 1 0,0-1 0,0 1 0,0 0 0,0-1 0,0 1 0,0-1 0,0 1 0,0-1 0,0 1 0,-1-1 0,1 1 0,0-1 0,0 1 0,-1-1 0,1 1 0,-1 0 0,-25 69 0,-94 226 0,-47 109 0,161-395 0,6-17 0,6-22 0,11-15 0,3 0 0,1 1 0,2 1 0,2 1 0,1 2 0,53-61 0,213-199 0,-279 287 0,356-313 0,-367 323 0,40-27 0,-23 25 0,-18 4 0,-1 1 0,1-1 0,0 0 0,-1 1 0,1-1 0,-1 1 0,0-1 0,1 0 0,-1 1 0,1-1 0,-1 1 0,0-1 0,1 1 0,-1-1 0,0 1 0,1 0 0,-1-1 0,0 1 0,0-1 0,0 1 0,1-1 0,-1 1 0,0 0 0,0-1 0,0 1 0,0 0 0,0-1 0,0 1 0,-1 1 0,1 2 0,-1 1 0,0 0 0,0 0 0,0-1 0,-1 1 0,1-1 0,-1 1 0,0-1 0,-1 0 0,-3 6 0,-35 43 0,21-29 0,-367 428 0,379-443 0,4-5 0,0 1 0,0-1 0,-1 0 0,1 0 0,-1 0 0,0-1 0,0 1 0,-6 2 0,10-6 0,1 0 0,0 0 0,0 1 0,-1-1 0,1 0 0,0 0 0,-1 0 0,1 0 0,0 0 0,0 0 0,-1 0 0,1 0 0,0 0 0,-1 0 0,1-1 0,0 1 0,0 0 0,-1 0 0,1 0 0,0 0 0,0 0 0,-1 0 0,1-1 0,0 1 0,0 0 0,-1 0 0,1 0 0,0 0 0,0-1 0,0 1 0,0 0 0,-1 0 0,1-1 0,0 1 0,0 0 0,0 0 0,0-1 0,0 1 0,0 0 0,0-1 0,0 1 0,-1 0 0,1 0 0,0-1 0,0 1 0,0 0 0,0-1 0,1 1 0,-1 0 0,0 0 0,0-1 0,0 1 0,0 0 0,0 0 0,0-1 0,0 1 0,0 0 0,1 0 0,-1-1 0,0 1 0,9-21 0,18-19 0,2 1 0,1 2 0,2 1 0,48-42 0,-11 10 0,-60 58 0,-5 5 0,0 0 0,0 1 0,0-1 0,1 1 0,0 0 0,0 0 0,0 1 0,0-1 0,0 1 0,1 0 0,6-2 0,-11 5 0,-1 0 0,0 0 0,0 0 0,0 0 0,1 0 0,-1 1 0,0-1 0,0 0 0,0 0 0,0 0 0,1 0 0,-1 1 0,0-1 0,0 0 0,0 0 0,0 0 0,0 1 0,0-1 0,1 0 0,-1 0 0,0 0 0,0 1 0,0-1 0,0 0 0,0 0 0,0 1 0,0-1 0,0 0 0,0 0 0,0 1 0,0-1 0,0 0 0,0 0 0,0 0 0,0 1 0,-1-1 0,1 0 0,0 0 0,0 1 0,0-1 0,0 0 0,0 0 0,0 0 0,-1 0 0,1 1 0,0-1 0,0 0 0,-7 13 0,-1 0 0,1 0 0,-2-1 0,0-1 0,0 1 0,-18 15 0,-7 10 0,-38 51 0,-97 106 0,153-180 0,16-15 0,0 1 0,0 0 0,0 0 0,0 0 0,0 0 0,0 0 0,0 0 0,0 0 0,0 0 0,0 0 0,0 0 0,0-1 0,0 1 0,0 0 0,0 0 0,0 0 0,0 0 0,0 0 0,0 0 0,0 0 0,0 0 0,0 0 0,0 0 0,0 0 0,0 0 0,0-1 0,0 1 0,0 0 0,0 0 0,-1 0 0,1 0 0,0 0 0,0 0 0,0 0 0,0 0 0,0 0 0,0 0 0,0 0 0,0 0 0,0 0 0,0 0 0,0 0 0,-1 0 0,1 0 0,0 0 0,0 0 0,0 0 0,0 0 0,0 0 0,0 0 0,0 0 0,0 0 0,0 0 0,0 0 0,0 0 0,-1 0 0,1 0 0,0 0 0,0 0 0,0 0 0,0 0 0,0 0 0,0 0 0,0 0 0,19-29 0,52-49 0,3 3 0,4 3 0,3 4 0,149-97 0,-219 158 0,31-19 0,-40 25 0,0 0 0,0 0 0,0 0 0,0 0 0,0 1 0,0-1 0,0 0 0,0 1 0,1 0 0,-1-1 0,0 1 0,0 0 0,0 0 0,0 0 0,0 1 0,1-1 0,2 1 0,-4 0 0,0 0 0,0 0 0,-1-1 0,1 1 0,0 0 0,0 0 0,-1 0 0,1 0 0,-1 0 0,1 0 0,-1 0 0,1 0 0,-1 1 0,1-1 0,-1 0 0,0 0 0,0 0 0,0 0 0,0 0 0,0 1 0,0-1 0,0 0 0,0 0 0,0 0 0,0 0 0,-1 1 0,1-1 0,0 0 0,-1 0 0,0 1 0,-16 39 0,15-36 0,-35 61 0,-82 115 0,-8 11 0,115-162 0,0 0 0,9-30 0,4-17 0,2-5 0,1 0 0,1 1 0,1-1 0,1 1 0,0 0 0,2 1 0,0-1 0,2 2 0,22-33 0,-24 44 0,-6 15 0,-9 21 0,-32 56 0,-4-3 0,-3-1 0,-57 75 0,5-7 0,72-111 0,19-29 0,0 0 0,0 0 0,1 0 0,0 1 0,1 0 0,0 0 0,-3 12 0,57-73 0,170-173 0,-202 215 0,-17 10 0,-1 0 0,0 0 0,1 0 0,-1 0 0,0 0 0,1 0 0,-1 0 0,0 1 0,1-1 0,-1 0 0,0 0 0,1 0 0,-1 1 0,0-1 0,1 0 0,-1 0 0,0 1 0,0-1 0,0 0 0,1 0 0,-1 1 0,0-1 0,0 0 0,0 1 0,0-1 0,1 0 0,-1 1 0,0-1 0,0 0 0,0 1 0,0 2 0,0 0 0,0-1 0,0 1 0,0-1 0,0 1 0,-1 0 0,1-1 0,-1 1 0,0-1 0,0 1 0,-2 4 0,0-1 0,-6 9 0,1 1 0,0 1 0,1-1 0,1 1 0,1 0 0,-7 36 0,9-40 0,0 1 0,-1-1 0,-1 1 0,0-1 0,-1-1 0,0 1 0,-13 18 0,12-20 0,0 1 0,0 0 0,1 1 0,0 0 0,1 0 0,1 0 0,0 0 0,-2 15 0,0 5 0,-1 0 0,-2 0 0,-16 40 0,12-43 0,-30 54 0,24-52 0,-16 42 0,32-66 0,-1 0 0,0 0 0,0 0 0,-1-1 0,0 1 0,-1-1 0,1 0 0,-13 11 0,14-14 0,0 0 0,1 1 0,0-1 0,0 1 0,1 0 0,-1-1 0,1 1 0,0 0 0,0 1 0,-1 7 0,-8 61 0,1-8 0,-1-28 0,-12 59 0,20-86 0,0 0 0,-1 0 0,0-1 0,-1 1 0,0-1 0,-10 16 0,8-16 0,1 2 0,0-1 0,1 1 0,0-1 0,-4 17 0,-8 78 0,-9 36 0,21-126 0,0 0 0,-1 0 0,0-1 0,-1 1 0,-1-1 0,-15 21 0,6-10 0,10-14 0,0 0 0,-1-1 0,-10 12 0,16-21 0,1-1 0,-1 1 0,1 0 0,-1-1 0,1 0 0,-1 1 0,0-1 0,0 0 0,0 0 0,0 0 0,0 0 0,0 0 0,0 0 0,0-1 0,0 1 0,0-1 0,0 1 0,-1-1 0,1 0 0,0 0 0,0 0 0,0 0 0,-1 0 0,1-1 0,-3 0 0,3 0 0,1 0 0,-1 1 0,1-2 0,-1 1 0,1 0 0,0 0 0,-1 0 0,1 0 0,0-1 0,0 1 0,0-1 0,0 1 0,0-1 0,0 1 0,0-1 0,0 0 0,1 1 0,-1-1 0,1 0 0,-1 0 0,0-2 0,-3-44 0,4 37 0,0-409 0,2 189 0,0 169 0,3-1 0,3 1 0,2 0 0,3 0 0,29-83 0,7 15 0,87-166 0,100-150 0,-191 363 0,-29 53 0,2 2 0,1 0 0,37-41 0,-41 56 0,0 0 0,0 1 0,32-18 0,-1 0 0,-18 14 0,0 1 0,0 2 0,1 0 0,1 2 0,35-8 0,-25 7 0,-1-1 0,45-23 0,30-37 0,-24 14 0,-154 129 0,-2 1 0,-58 83 0,-36 71 0,121-174 0,26-37 0,1 2 0,1 0 0,0 0 0,-11 24 0,12-21 0,-1 0 0,-1 0 0,0-1 0,-2-1 0,0 0 0,-31 28 0,23-6 0,19-29 0,13-27 0,18-37 0,25-74 0,-43 93 0,-9 29 0,0 0 0,1 1 0,-1-1 0,1 1 0,0 0 0,1-1 0,-1 1 0,1 0 0,0 0 0,0 1 0,1-1 0,-1 1 0,1-1 0,7-5 0,66-42 0,-56 39 0,-1-1 0,0-1 0,25-23 0,-38 30 0,0 1 0,1 0 0,0 1 0,9-6 0,-16 12 0,-1-1 0,1 1 0,-1-1 0,1 1 0,0 0 0,-1-1 0,1 1 0,0 0 0,-1 0 0,1 0 0,0-1 0,-1 1 0,1 0 0,0 0 0,0 0 0,-1 0 0,1 0 0,0 0 0,-1 0 0,1 1 0,0-1 0,-1 0 0,1 0 0,0 0 0,-1 1 0,2 0 0,-1 0 0,0 1 0,-1-1 0,1 1 0,-1-1 0,1 1 0,-1 0 0,0-1 0,1 1 0,-1 0 0,0-1 0,0 1 0,0 0 0,0-1 0,-1 1 0,1 0 0,0-1 0,-1 3 0,-9 30 0,0 0 0,-3-1 0,0 0 0,-2-1 0,-31 48 0,11-18 0,-1 10 0,22-41 0,-2 0 0,-1-1 0,-2-1 0,-35 44 0,18-36 0,21-23 0,1 0 0,1 1 0,-14 21 0,23-31 0,1 1 0,0-1 0,1 1 0,-1 0 0,1 0 0,0 1 0,0-1 0,1 0 0,0 0 0,0 1 0,0-1 0,1 1 0,0-1 0,1 8 0,-1-13 0,0-1 0,0 1 0,0 0 0,0-1 0,0 1 0,0-1 0,0 1 0,0 0 0,0-1 0,0 1 0,0-1 0,1 1 0,-1 0 0,0-1 0,0 1 0,1-1 0,-1 1 0,0-1 0,1 1 0,-1-1 0,0 1 0,1-1 0,-1 1 0,1-1 0,-1 0 0,1 1 0,-1-1 0,1 1 0,-1-1 0,1 0 0,-1 0 0,1 1 0,0-1 0,17-13 0,10-33 0,21-61 0,14-28 0,-53 117 0,1 1 0,1 0 0,0 1 0,1 0 0,19-17 0,-11 11 0,-1-1 0,-1-1 0,26-41 0,-28 38 0,1 1 0,2 1 0,23-24 0,-35 42 0,11-11 0,0 0 0,-1-1 0,-1 0 0,-1-1 0,-1-1 0,23-42 0,-10 12 0,2 1 0,2 1 0,46-53 0,-54 76 0,1 0 0,2 2 0,38-28 0,-15 12 0,10 1 0,-50 34 0,1-1 0,-1 0 0,0-1 0,-1 0 0,17-16 0,3-10 0,50-42 0,-65 64 0,1 1 0,0 0 0,0 1 0,1 0 0,0 1 0,26-8 0,-31 11 0,0 0 0,-1-1 0,1 0 0,-1 0 0,0-1 0,-1-1 0,13-13 0,-13 13 0,-1 1 0,1-1 0,0 1 0,0 1 0,1 0 0,-1 0 0,2 1 0,14-6 0,-4 4 0,-2-1 0,1-1 0,-1 0 0,-1-1 0,23-17 0,-10 7 0,-19 14 0,1 0 0,-1 1 0,1 0 0,0 1 0,21-3 0,19-8 0,-7 4 0,0 2 0,1 2 0,0 1 0,0 3 0,75 4 0,-118-1 0,-96-18 0,20 15 0,46 3 0,0-1 0,0-1 0,-31-7 0,-86-17 0,51 21 0,92 5 0,0 0 0,0 0 0,0 0 0,0 0 0,0 0 0,-1 0 0,1 0 0,0 0 0,0 0 0,0 0 0,0 0 0,0 0 0,-1 0 0,1-1 0,0 1 0,0 0 0,0 0 0,0 0 0,0 0 0,0 0 0,0 0 0,0 0 0,-1 0 0,1 0 0,0-1 0,0 1 0,0 0 0,0 0 0,0 0 0,0 0 0,0 0 0,0 0 0,0-1 0,0 1 0,0 0 0,0 0 0,0 0 0,0 0 0,0 0 0,0 0 0,0-1 0,0 1 0,0 0 0,0 0 0,0 0 0,0 0 0,0 0 0,0-1 0,0 1 0,0 0 0,0 0 0,0 0 0,1 0 0,7-9 0,14-6 0,8 1 0,1 1 0,0 2 0,1 1 0,0 1 0,1 2 0,0 1 0,0 2 0,0 1 0,0 2 0,38 3 0,519 0 0,-316-3 0,-261 0 0,-1-1 0,0 0 0,0 0 0,1-1 0,-2-1 0,1 0 0,0 0 0,-1-1 0,0-1 0,0 0 0,-1-1 0,1 0 0,-1 0 0,-1-1 0,11-10 0,93-104 0,-104 114 0,0 1 0,0 0 0,1 1 0,0 0 0,0 1 0,0 0 0,1 0 0,-1 1 0,1 0 0,0 1 0,0 1 0,18-3 0,17-6 0,-13 6 0,-1 1 0,1 2 0,45 2 0,-63 0 0,-341 41 0,114-12 0,-127 33 0,255-43 0,-150 41 0,58-6 0,119-36 0,-2-2 0,-88 12 0,135-26 0,-135 14 0,-16 2 0,66-5 0,0-5 0,-170-8 0,111-2 0,-2493 2 0,2645-1 0,1 1 0,-1 0 0,1-1 0,-1 0 0,1 0 0,-1 0 0,1 0 0,0-1 0,-1 1 0,1-1 0,0 1 0,0-1 0,0 0 0,-2-3 0,4 4 0,0 1 0,1-1 0,-1 1 0,1-1 0,0 1 0,-1-1 0,1 0 0,-1 1 0,1-1 0,0 0 0,-1 1 0,1-1 0,0 0 0,0 1 0,0-1 0,-1 0 0,1 0 0,0 1 0,0-1 0,0 0 0,0 1 0,0-1 0,0 0 0,1 0 0,-1-1 0,1 1 0,0 0 0,0-1 0,0 1 0,0 0 0,1-1 0,-1 1 0,0 0 0,1 0 0,-1 0 0,1 0 0,-1 1 0,1-1 0,-1 0 0,1 0 0,0 1 0,2-1 0,16-4 0,0 1 0,1 2 0,0 0 0,0 1 0,-1 1 0,28 3 0,7-1 0,32-2 0,-1-5 0,0-2 0,-1-5 0,89-23 0,-90 14 0,2 4 0,0 4 0,1 3 0,124 3 0,-9 19 0,63 0 0,-153-18 0,0-4 0,134-30 0,-125 26 0,-83 12 0,-1-2 0,39-10 0,-20 5 0,0 2 0,0 2 0,1 3 0,68 6 0,-4-2 0,-70-4 0,-35 0 0,0 1 0,0 1 0,1 0 0,-1 2 0,0-1 0,19 6 0,-33-6 0,1 1 0,-1-1 0,1 1 0,-1 0 0,0 0 0,0 0 0,0 0 0,0 0 0,0 1 0,0-1 0,-1 1 0,1-1 0,-1 1 0,1-1 0,-1 1 0,0 0 0,0 0 0,0 0 0,-1-1 0,1 1 0,-1 0 0,1 0 0,-1 0 0,0 0 0,0 0 0,-1 0 0,1 0 0,0 0 0,-2 3 0,2-1 0,-1 0 0,0 0 0,0 1 0,0-1 0,-1 0 0,1 0 0,-1-1 0,-1 1 0,1 0 0,-1-1 0,1 1 0,-1-1 0,0 0 0,-1 0 0,1 0 0,-5 4 0,-17 5 0,-1-1 0,0-2 0,0 0 0,-55 12 0,20-6 0,-1001 220 0,610-147 0,436-86 0,-91 20 0,-209 17 0,290-38 0,1 1 0,-1 1 0,1 1 0,0 1 0,-29 12 0,-116 57 0,72-29 0,54-23 0,1 2 0,1 1 0,2 3 0,-57 51 0,8-7 0,84-70 0,0 1 0,1-1 0,-1 1 0,1 0 0,0 1 0,0-1 0,1 1 0,-1 0 0,-3 7 0,7-12 0,0 0 0,-1 1 0,1-1 0,0 1 0,0-1 0,0 1 0,0-1 0,0 0 0,0 1 0,0-1 0,0 1 0,0-1 0,0 1 0,0-1 0,1 0 0,-1 1 0,0-1 0,0 1 0,0-1 0,0 0 0,1 1 0,-1-1 0,0 0 0,0 1 0,1-1 0,-1 0 0,0 1 0,1-1 0,-1 0 0,0 0 0,1 1 0,-1-1 0,0 0 0,1 0 0,-1 0 0,1 1 0,23 4 0,28-5 0,-50 0 0,78-9 0,0-2 0,-1-5 0,153-50 0,222-114 0,-423 167 0,181-80 0,459-175 0,-601 249 0,0 3 0,100-9 0,-88 19 0,0 3 0,85 9 0,-166-7 0,1 1 0,-1 0 0,0 0 0,1 0 0,-1 0 0,0 0 0,1 0 0,-1 1 0,0-1 0,0 0 0,1 1 0,-1-1 0,0 0 0,0 1 0,1 0 0,-1-1 0,0 1 0,0 0 0,0 0 0,0-1 0,0 1 0,0 0 0,0 0 0,0 0 0,-1 0 0,1 0 0,0 1 0,1 0 0,-3 0 0,1 0 0,0 0 0,-1 0 0,1 0 0,-1 0 0,1 0 0,-1 0 0,0 0 0,0 0 0,0-1 0,0 1 0,0 0 0,0-1 0,0 1 0,0-1 0,-3 3 0,-9 9 0,-1 0 0,-27 19 0,13-14 0,-1-2 0,0-1 0,-47 17 0,-17 9 0,-73 38 0,-4-8 0,-235 66 0,-102 17 0,389-117 0,-31 10 0,-199 92 0,334-131 0,1-1 0,1 2 0,-1 0 0,2 0 0,-1 1 0,1 0 0,1 1 0,-15 18 0,-3 11 0,-30 56 0,15-23 0,23-39 0,0 1 0,3 0 0,-17 45 0,28-62 0,1 1 0,0 0 0,1-1 0,1 1 0,1 1 0,0-1 0,2 0 0,2 32 0,-2-49 0,0 0 0,1 0 0,-1 0 0,0-1 0,1 1 0,-1 0 0,1 0 0,0 0 0,-1-1 0,1 1 0,0 0 0,0-1 0,0 1 0,0-1 0,1 1 0,-1-1 0,0 1 0,0-1 0,1 0 0,-1 0 0,1 0 0,-1 0 0,1 0 0,0 0 0,-1 0 0,1 0 0,0 0 0,0-1 0,0 1 0,-1-1 0,1 1 0,0-1 0,0 0 0,0 0 0,0 0 0,0 0 0,-1 0 0,1 0 0,0-1 0,0 1 0,0 0 0,0-1 0,-1 0 0,1 1 0,0-1 0,3-1 0,5-3 0,1 0 0,-1 0 0,0-1 0,0 0 0,0-1 0,11-11 0,30-32 0,84-106 0,28-71 0,-120 165 0,24-37 0,-20 27 0,4 1 0,78-82 0,-103 124 0,-19 20 0,2-1 0,-1 1 0,1 1 0,1-1 0,-1 1 0,13-7 0,-22 15 0,1 0 0,-1-1 0,0 1 0,1 0 0,-1-1 0,1 1 0,-1 0 0,1 0 0,-1 0 0,1-1 0,-1 1 0,1 0 0,-1 0 0,1 0 0,-1 0 0,1 0 0,-1 0 0,1 0 0,-1 0 0,1 0 0,-1 0 0,1 0 0,0 0 0,-1 0 0,1 0 0,-1 1 0,1-1 0,-1 0 0,1 0 0,-1 1 0,0-1 0,1 0 0,-1 0 0,1 1 0,0 0 0,-2 20 0,-18 25 0,-1-18 0,-1 0 0,-2-2 0,-40 37 0,-91 63 0,120-99 0,-138 100 0,-5-8 0,-5-7 0,-357 158 0,289-175 0,221-86 0,-1-2 0,1-1 0,-2-1 0,1-2 0,0-1 0,-52-3 0,78 1 0,0-2 0,1 1 0,-1 0 0,0-1 0,0 1 0,1-1 0,-1 0 0,1-1 0,-1 1 0,1 0 0,0-1 0,0 0 0,0 0 0,0 0 0,1 0 0,-1 0 0,1-1 0,0 1 0,0-1 0,0 1 0,0-1 0,0 0 0,1 1 0,0-1 0,-2-7 0,-2-12 0,0 1 0,1-1 0,0-27 0,4 47 0,-4-34 0,3 0 0,1 0 0,1 0 0,3 0 0,0 0 0,3 1 0,1-1 0,1 1 0,3 1 0,0 0 0,3 1 0,0 0 0,28-43 0,41-43 0,4 4 0,6 3 0,115-106 0,-184 195 0,0 2 0,2 0 0,0 2 0,56-31 0,-64 42 0,0 1 0,0 0 0,0 1 0,1 2 0,-1 0 0,1 1 0,1 1 0,-1 0 0,29 1 0,28 4 0,121 4 0,-196-6 0,0 0 0,0 0 0,0 0 0,0 0 0,0 1 0,0-1 0,0 1 0,0-1 0,0 1 0,0 0 0,0 0 0,0 0 0,-1 0 0,1 0 0,0 0 0,-1 0 0,1 1 0,-1-1 0,1 0 0,-1 1 0,1 0 0,-1-1 0,2 4 0,-2-2 0,0 0 0,-1 1 0,1-1 0,0 0 0,-1 0 0,0 1 0,0-1 0,0 0 0,0 0 0,-1 1 0,1-1 0,-1 0 0,-1 5 0,-3 6 0,0-1 0,-1 0 0,-1 0 0,0 0 0,-16 20 0,-3-1 0,-2-1 0,-1-2 0,-36 29 0,-107 72 0,59-47 0,-908 752 0,1002-818 0,-7 7 0,-59 38 0,79-57 0,-1-1 0,-1 0 0,1 0 0,-1-1 0,1 0 0,-1 0 0,0-1 0,0 0 0,0 0 0,0-1 0,-1 0 0,1-1 0,0 0 0,-9 0 0,13-1 0,1-1 0,-1 1 0,0 0 0,1-1 0,-1 0 0,1 0 0,0 0 0,0 0 0,-1-1 0,1 1 0,1-1 0,-1 1 0,0-1 0,1 0 0,-1 0 0,1-1 0,0 1 0,0 0 0,0-1 0,1 1 0,-1-1 0,1 1 0,0-1 0,0 0 0,-1-6 0,-1-6 0,0 0 0,2 0 0,-1 0 0,3-32 0,3 19 0,0 1 0,2 1 0,1-1 0,1 1 0,20-44 0,76-131 0,-74 149 0,82-147 0,10 4 0,276-338 0,-351 481 0,2 2 0,67-53 0,-99 90 0,1 0 0,0 2 0,1 0 0,0 1 0,1 1 0,0 1 0,1 0 0,0 2 0,0 1 0,1 0 0,25-3 0,-41 9 0,0-1 0,0 1 0,0 0 0,0 0 0,0 1 0,0 0 0,0 0 0,0 0 0,0 1 0,8 3 0,-12-4 0,0 1 0,0-1 0,0 1 0,0-1 0,0 1 0,0 0 0,-1-1 0,1 1 0,-1 0 0,1 0 0,-1 0 0,0 1 0,0-1 0,0 0 0,0 0 0,0 0 0,0 1 0,-1-1 0,1 1 0,-1-1 0,0 0 0,0 1 0,1-1 0,-1 1 0,-1-1 0,1 1 0,0-1 0,-1 0 0,0 4 0,-4 14 0,-1 0 0,0 0 0,-2-1 0,0 0 0,-1 0 0,-1-1 0,-17 24 0,-13 13 0,-47 49 0,-40 30-56,-6-5-1,-284 210 1,-343 167-589,709-475 646,-850 509-1,449-275 0,416-244 50,18-12 54,1 1 1,0 1 0,0 0-1,1 1 1,-25 26 0,39-35-100,0-1 0,1 0 1,-1 1-1,1-1 0,0 1 1,0 0-1,0-1 0,0 1 0,0 0 1,0 0-1,1 0 0,0 0 1,-1-1-1,1 1 0,0 0 1,0 0-1,1 0 0,-1 0 1,1 0-1,-1 0 0,1-1 1,0 1-1,0 0 0,0-1 1,0 1-1,1 0 0,2 3 1,5 8-13,1 0 1,0 0 0,21 19 0,-18-18 17,424 407-11,-105-109 0,-302-283 0,61 60 0,-5 4 0,79 110 0,-161-199-91,0 1 0,0 0 0,-1 0 0,0 1 0,0-1 0,-1 1 0,0-1 0,0 1 0,0 0 0,-1 0 0,0-1 0,0 1 0,-1 0 0,0 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7T10:36:59.3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1867 1,'-17'0,"0"0,0 1,0 1,0 0,1 2,-1 0,-16 6,-5 1,-1-1,0-2,-46 2,20-1,13-4,-52-1,54-3,-57 7,-161 21,245-27,0 0,-1 2,1 0,1 2,-1 0,1 2,0 0,-41 23,-49 37,66-38,16-10,-36 30,28-17,0 2,3 1,-40 53,55-65,-2-2,0 0,-2-1,-44 31,50-40,9-5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10:37:24.391"/>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2290 293 24575,'0'0'0,"0"-4"0,-4-4 0,-3 0 0,-5 1 0,-3-3 0,-3 2 0,3-2 0,-1 2 0,0 1 0,-1 2 0,-1 2 0,4-2 0,-1 0 0,0 2 0,-1 0 0,-1 1 0,-1 1 0,-1 0 0,0 1 0,-1-4 0,1 0 0,-1 1 0,0 0 0,1 1 0,0 0 0,-1 1 0,1 1 0,-1 0 0,5-4 0,-1 0 0,1 0 0,-1 1 0,-1 1 0,-1 0 0,-1 2 0,0-1 0,0-3 0,-1 1 0,1-1 0,-1 1 0,1 1 0,-1 0 0,1 2 0,-1-1 0,1 1 0,0 0 0,-1 0 0,1 1 0,-1-1 0,1 0 0,0 0 0,-1 0 0,-3 0 0,0 0 0,-1 0 0,2 0 0,0 0 0,-3 0 0,1 0 0,0 0 0,1 0 0,2 0 0,0 0 0,1 0 0,1 0 0,-1 0 0,1 0 0,0 0 0,0 0 0,-1 0 0,1 0 0,4 4 0,-1 0 0,1 0 0,-1-1 0,-1-1 0,-1 0 0,3 2 0,0 1 0,0-1 0,-2-1 0,0-1 0,3 3 0,-1 0 0,0-1 0,-1-1 0,-1 0 0,3 2 0,-1-1 0,0 4 0,-1 0 0,-2 2 0,0-2 0,0-1 0,-2 2 0,1-2 0,3 3 0,0-2 0,1 2 0,-1-2 0,2 3 0,1-2 0,-2 2 0,-1-3 0,3 3 0,-1-2 0,3 2 0,-1-3 0,3 3 0,-2-2 0,2 1 0,-1-1 0,-2-2 0,1 1 0,-1-1 0,1 2 0,0-1 0,2 2 0,-2 3 0,-2-3 0,2 3 0,-1-3 0,2 2 0,-2 1 0,-1-2 0,2 2 0,-1-3 0,2 2 0,-2-3 0,3 2 0,2 1 0,2 3 0,-2-2 0,2 0 0,-3 2 0,1 1 0,-3-2 0,1 0 0,3 1 0,-3-3 0,2 1 0,1 1 0,3 2 0,0 1 0,-2-3 0,1 1 0,0 0 0,0 1 0,-1 2 0,-1 0 0,-2 1 0,1 0 0,-3 0 0,1 1 0,2-1 0,2 1 0,2 0 0,1-1 0,2 1 0,0-1 0,0 0 0,0 1 0,1-1 0,-1 0 0,0 1 0,0-1 0,0 1 0,0-1 0,0 0 0,0 1 0,4-1 0,4 1 0,0-1 0,3-4 0,-1 1 0,-2-1 0,1-2 0,-1-1 0,1 2 0,3 2 0,2 0 0,-1 2 0,1-3 0,-3 0 0,1-3 0,2 0 0,-3 2 0,2-3 0,-3 1 0,1-2 0,-2 1 0,2 2 0,1 2 0,3 1 0,-2 2 0,0-3 0,-2 0 0,1-3 0,-2 1 0,1 0 0,2-2 0,1 2 0,3 0 0,0-1 0,2-3 0,-3 1 0,-1 1 0,5-1 0,-3 2 0,0-3 0,0 3 0,1 1 0,0 1 0,1-1 0,-4 1 0,4-3 0,-3 1 0,0 2 0,0-3 0,1-2 0,1 1 0,5-3 0,-4 3 0,0 1 0,-1 0 0,1-3 0,-4 2 0,0-2 0,0-2 0,1-2 0,-3 2 0,1-1 0,0 3 0,2-1 0,1 3 0,5-1 0,1-3 0,0 3 0,0-2 0,-2-1 0,1-2 0,-2 2 0,4-1 0,-5 3 0,1 0 0,2-2 0,1-2 0,3 3 0,0-1 0,-1 2 0,-1 0 0,-2-2 0,3-2 0,-1-1 0,-4 2 0,3 0 0,2-1 0,0 3 0,0-1 0,3-1 0,2-1 0,-1-1 0,2 2 0,-1 0 0,-3-1 0,1 3 0,-1-1 0,-2-1 0,2-1 0,-1-2 0,-1 0 0,-2-1 0,2-1 0,0 0 0,-2-1 0,4 5 0,-2-1 0,0 1 0,2-1 0,-1 0 0,-1 2 0,-2 0 0,3-1 0,-1 0 0,-2-2 0,4-1 0,-1 0 0,2-1 0,-1 0 0,3 0 0,-2 0 0,-2 0 0,-1-1 0,1 1 0,-1 4 0,-1 0 0,2 0 0,0-1 0,-2-1 0,-1 0 0,3-1 0,-1-1 0,2 0 0,0 0 0,3 0 0,-2 0 0,-2 0 0,2-1 0,2 1 0,-1 0 0,-1 0 0,0 0 0,3 0 0,2 0 0,-1 0 0,1 0 0,1 0 0,1 0 0,-2 0 0,1 0 0,1 0 0,0 0 0,2 0 0,0 0 0,1 0 0,-3 0 0,0 0 0,4 0 0,1 0 0,-4 0 0,1 0 0,-1 0 0,1-3 0,0-1 0,1 0 0,0-3 0,5 0 0,-1 2 0,1-3 0,3 1 0,-5 2 0,0 1 0,-2-3 0,-1 2 0,0-3 0,0 0 0,0 2 0,-3 2 0,-1-3 0,1 1 0,-3-2 0,0 0 0,1-2 0,-2 2 0,-3-3 0,1 2 0,-2 2 0,-1-2 0,-3-1 0,-2 0 0,0 2 0,-1-1 0,-1-3 0,0 2 0,0 2 0,0-1 0,0 1 0,-4-1 0,1 1 0,-1-2 0,-3-3 0,1 3 0,1-3 0,2-1 0,0 2 0,-2-1 0,1-1 0,-4-2 0,2-1 0,-4-1 0,2 2 0,1 1 0,-1-1 0,1 4 0,-2-1 0,-2-1 0,1-2 0,2-1 0,2 0 0,-1-2 0,-3 0 0,2 3 0,-3 0 0,-2 1 0,2 2 0,-1 0 0,-2-1 0,2 2 0,3 0 0,-1-2 0,3-2 0,-3 0 0,3 2 0,-3-1 0,-2-1 0,2 4 0,-2-1 0,3-2 0,-3-4 0,0-2 0,1-1 0,-2 0 0,0 0 0,-3 1 0,0 1 0,-2 0 0,-1 0 0,0 1 0,0 0 0,0-1 0,0 1 0,-1 0 0,1-1 0,0 1 0,0 0 0,-4-1 0,-3 1 0,-1 0 0,1-1 0,-3 1 0,-2-4 0,-2 3 0,2-3 0,-2 4 0,3 0 0,-1 1 0,-2 1 0,-1-1 0,2-1 0,-5 1 0,3-1 0,-1 3 0,0 1 0,-1-1 0,2 0 0,1 3 0,-1-1 0,-1-1 0,-1 3 0,3-1 0,-5 3 0,4-1 0,-6-2 0,1 2 0,3-1 0,-4-2 0,0-1 0,0 1 0,0 0 0,0-1 0,-3 3 0,4-1 0,0-2 0,-2 4 0,-1-2 0,-3-1 0,0-2 0,-3-1 0,1 3 0,2 3 0,1 0 0,3 2 0,-3 3 0,4-2 0,2-2 0,0 1 0,1 2 0,-4-2 0,0 2 0,-1-3 0,1 2 0,1 1 0,0-1 0,-3-3 0,0 2 0,1 1 0,0-2 0,-3 3 0,2-3 0,0 2 0,-3-2 0,1-3 0,2 2 0,0 3 0,2 1 0,1 0 0,-2 1 0,-5 1 0,1-2 0,1 1 0,1-3 0,2 2 0,1 0 0,-2 3 0,4-3 0,1 1 0,-3-2 0,-1 1 0,1 0 0,1 3 0,0 1 0,0-2 0,1 0 0,-4 1 0,1 1 0,-4 1 0,0-3 0,2 0 0,-3 1 0,1-3 0,2 1 0,2 1 0,-7-3 0,1 1 0,1 2 0,2 1 0,-2 1 0,-1 2 0,0 0 0,-2-3 0,-2 1 0,2-1 0,3 1 0,-2 1 0,-1-3 0,1 0 0,-1 1 0,-2 0 0,-1 2 0,1 1 0,0 0 0,2 1 0,-4 0 0,2 0 0,-1 0 0,2 0 0,0 0 0,-1 1 0,2-1 0,3 0 0,2 0 0,-5 0 0,2 0 0,1 0 0,2 0 0,-5 0 0,1 0 0,2 0 0,2 0 0,-6 0 0,2 0 0,1 0 0,-1 0 0,-2 0 0,-1 0 0,1 0 0,3 0 0,-5 4 0,2 0 0,-2 3 0,4 1 0,-6-2 0,-1-1 0,2 2 0,0-1 0,-1 3 0,-4-2 0,2-1 0,1-1 0,-1 1 0,8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E5108-4332-44AC-8CA3-CF0613CDB26F}" type="datetimeFigureOut">
              <a:rPr lang="nl-BE" smtClean="0"/>
              <a:t>3/11/2023</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FE3DE8-A722-411C-8E17-0A915AED0CA9}" type="slidenum">
              <a:rPr lang="nl-BE" smtClean="0"/>
              <a:t>‹#›</a:t>
            </a:fld>
            <a:endParaRPr lang="nl-BE"/>
          </a:p>
        </p:txBody>
      </p:sp>
    </p:spTree>
    <p:extLst>
      <p:ext uri="{BB962C8B-B14F-4D97-AF65-F5344CB8AC3E}">
        <p14:creationId xmlns:p14="http://schemas.microsoft.com/office/powerpoint/2010/main" val="233417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eveloper.mozilla.org/en-US/docs/Web/Performance/Critical_rendering_path"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iis.net/overview/reliability/dynamiccachingandcompression" TargetMode="External"/><Relationship Id="rId7" Type="http://schemas.openxmlformats.org/officeDocument/2006/relationships/hyperlink" Target="https://learn.microsoft.com/en-us/aspnet/core/fundamentals/servers/kestrel?view=aspnetcore-7.0"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learn.microsoft.com/en-us/aspnet/core/fundamentals/servers/httpsys?view=aspnetcore-7.0" TargetMode="External"/><Relationship Id="rId5" Type="http://schemas.openxmlformats.org/officeDocument/2006/relationships/hyperlink" Target="https://www.nginx.com/resources/admin-guide/compression-and-decompression/" TargetMode="External"/><Relationship Id="rId4" Type="http://schemas.openxmlformats.org/officeDocument/2006/relationships/hyperlink" Target="https://httpd.apache.org/docs/current/mod/mod_deflate.html"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eloper.mozilla.org/en-US/docs/Web/HTTP/Methods/GET"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eveloper.mozilla.org/en-US/docs/Web/HTTP/Headers/ETag" TargetMode="External"/><Relationship Id="rId5" Type="http://schemas.openxmlformats.org/officeDocument/2006/relationships/hyperlink" Target="https://developer.mozilla.org/en-US/docs/Web/HTTP/Status/200" TargetMode="External"/><Relationship Id="rId4" Type="http://schemas.openxmlformats.org/officeDocument/2006/relationships/hyperlink" Target="https://developer.mozilla.org/en-US/docs/Web/HTTP/Methods/HEAD"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45 minutes </a:t>
            </a:r>
            <a:r>
              <a:rPr lang="fr-BE" dirty="0" err="1"/>
              <a:t>is</a:t>
            </a:r>
            <a:r>
              <a:rPr lang="fr-BE" dirty="0"/>
              <a:t> not </a:t>
            </a:r>
            <a:r>
              <a:rPr lang="fr-BE" dirty="0" err="1"/>
              <a:t>too</a:t>
            </a:r>
            <a:r>
              <a:rPr lang="fr-BE" dirty="0"/>
              <a:t> long</a:t>
            </a:r>
          </a:p>
          <a:p>
            <a:r>
              <a:rPr lang="fr-BE" dirty="0"/>
              <a:t>And </a:t>
            </a:r>
            <a:r>
              <a:rPr lang="fr-BE" dirty="0" err="1"/>
              <a:t>we</a:t>
            </a:r>
            <a:r>
              <a:rPr lang="fr-BE" dirty="0"/>
              <a:t> </a:t>
            </a:r>
            <a:r>
              <a:rPr lang="fr-BE" dirty="0" err="1"/>
              <a:t>will</a:t>
            </a:r>
            <a:r>
              <a:rPr lang="fr-BE" dirty="0"/>
              <a:t> have </a:t>
            </a:r>
            <a:r>
              <a:rPr lang="fr-BE" dirty="0" err="1"/>
              <a:t>some</a:t>
            </a:r>
            <a:r>
              <a:rPr lang="fr-BE" dirty="0"/>
              <a:t> code</a:t>
            </a:r>
          </a:p>
          <a:p>
            <a:r>
              <a:rPr lang="fr-BE" dirty="0"/>
              <a:t>It </a:t>
            </a:r>
            <a:r>
              <a:rPr lang="fr-BE" dirty="0" err="1"/>
              <a:t>feels</a:t>
            </a:r>
            <a:r>
              <a:rPr lang="fr-BE" dirty="0"/>
              <a:t> like </a:t>
            </a:r>
            <a:r>
              <a:rPr lang="fr-BE" dirty="0" err="1"/>
              <a:t>having</a:t>
            </a:r>
            <a:r>
              <a:rPr lang="fr-BE" dirty="0"/>
              <a:t> to </a:t>
            </a:r>
            <a:r>
              <a:rPr lang="fr-BE" dirty="0" err="1"/>
              <a:t>heavy</a:t>
            </a:r>
            <a:r>
              <a:rPr lang="fr-BE" dirty="0"/>
              <a:t> sessions, </a:t>
            </a:r>
            <a:r>
              <a:rPr lang="fr-BE" dirty="0" err="1"/>
              <a:t>so</a:t>
            </a:r>
            <a:r>
              <a:rPr lang="fr-BE" dirty="0"/>
              <a:t> no </a:t>
            </a:r>
            <a:r>
              <a:rPr lang="fr-BE" dirty="0" err="1"/>
              <a:t>magic</a:t>
            </a:r>
            <a:r>
              <a:rPr lang="fr-BE" dirty="0"/>
              <a:t> in </a:t>
            </a:r>
            <a:r>
              <a:rPr lang="fr-BE" dirty="0" err="1"/>
              <a:t>this</a:t>
            </a:r>
            <a:r>
              <a:rPr lang="fr-BE" dirty="0"/>
              <a:t> </a:t>
            </a:r>
            <a:r>
              <a:rPr lang="fr-BE" dirty="0" err="1"/>
              <a:t>presentation</a:t>
            </a:r>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3</a:t>
            </a:fld>
            <a:endParaRPr lang="nl-BE"/>
          </a:p>
        </p:txBody>
      </p:sp>
    </p:spTree>
    <p:extLst>
      <p:ext uri="{BB962C8B-B14F-4D97-AF65-F5344CB8AC3E}">
        <p14:creationId xmlns:p14="http://schemas.microsoft.com/office/powerpoint/2010/main" val="3160188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these number.  </a:t>
            </a:r>
          </a:p>
          <a:p>
            <a:endParaRPr lang="en-GB" dirty="0"/>
          </a:p>
          <a:p>
            <a:r>
              <a:rPr lang="en-GB" dirty="0"/>
              <a:t>Fixed lines are faster in the UK than the average mobile connections in </a:t>
            </a:r>
            <a:r>
              <a:rPr lang="en-GB" dirty="0" err="1"/>
              <a:t>Mada</a:t>
            </a:r>
            <a:r>
              <a:rPr lang="en-GB" dirty="0"/>
              <a:t>.</a:t>
            </a:r>
          </a:p>
          <a:p>
            <a:endParaRPr lang="en-GB" dirty="0"/>
          </a:p>
          <a:p>
            <a:r>
              <a:rPr lang="en-GB" dirty="0"/>
              <a:t>Let discuss another issue, using a photo I took.</a:t>
            </a:r>
          </a:p>
        </p:txBody>
      </p:sp>
      <p:sp>
        <p:nvSpPr>
          <p:cNvPr id="4" name="Slide Number Placeholder 3"/>
          <p:cNvSpPr>
            <a:spLocks noGrp="1"/>
          </p:cNvSpPr>
          <p:nvPr>
            <p:ph type="sldNum" sz="quarter" idx="5"/>
          </p:nvPr>
        </p:nvSpPr>
        <p:spPr/>
        <p:txBody>
          <a:bodyPr/>
          <a:lstStyle/>
          <a:p>
            <a:fld id="{22FE3DE8-A722-411C-8E17-0A915AED0CA9}" type="slidenum">
              <a:rPr lang="nl-BE" smtClean="0"/>
              <a:t>12</a:t>
            </a:fld>
            <a:endParaRPr lang="nl-BE"/>
          </a:p>
        </p:txBody>
      </p:sp>
    </p:spTree>
    <p:extLst>
      <p:ext uri="{BB962C8B-B14F-4D97-AF65-F5344CB8AC3E}">
        <p14:creationId xmlns:p14="http://schemas.microsoft.com/office/powerpoint/2010/main" val="4253280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BE" dirty="0" err="1"/>
              <a:t>And</a:t>
            </a:r>
            <a:r>
              <a:rPr lang="nl-BE" dirty="0"/>
              <a:t> </a:t>
            </a:r>
            <a:r>
              <a:rPr lang="nl-BE" dirty="0" err="1"/>
              <a:t>this</a:t>
            </a:r>
            <a:r>
              <a:rPr lang="nl-BE" dirty="0"/>
              <a:t> is </a:t>
            </a:r>
            <a:r>
              <a:rPr lang="nl-BE" dirty="0" err="1"/>
              <a:t>one</a:t>
            </a:r>
            <a:r>
              <a:rPr lang="nl-BE" dirty="0"/>
              <a:t> </a:t>
            </a:r>
            <a:r>
              <a:rPr lang="nl-BE" dirty="0" err="1"/>
              <a:t>the</a:t>
            </a:r>
            <a:r>
              <a:rPr lang="nl-BE" dirty="0"/>
              <a:t> worst </a:t>
            </a:r>
            <a:r>
              <a:rPr lang="nl-BE" dirty="0" err="1"/>
              <a:t>photo’s</a:t>
            </a:r>
            <a:r>
              <a:rPr lang="nl-BE" dirty="0"/>
              <a:t> but </a:t>
            </a:r>
            <a:r>
              <a:rPr lang="nl-BE" dirty="0" err="1"/>
              <a:t>one</a:t>
            </a:r>
            <a:r>
              <a:rPr lang="nl-BE" dirty="0"/>
              <a:t> of </a:t>
            </a:r>
            <a:r>
              <a:rPr lang="nl-BE" dirty="0" err="1"/>
              <a:t>the</a:t>
            </a:r>
            <a:r>
              <a:rPr lang="nl-BE" dirty="0"/>
              <a:t> </a:t>
            </a:r>
            <a:r>
              <a:rPr lang="nl-BE" b="1" dirty="0"/>
              <a:t>most </a:t>
            </a:r>
            <a:r>
              <a:rPr lang="nl-BE" b="1" dirty="0" err="1"/>
              <a:t>awesome</a:t>
            </a:r>
            <a:r>
              <a:rPr lang="nl-BE" b="1" dirty="0"/>
              <a:t> views </a:t>
            </a:r>
            <a:r>
              <a:rPr lang="nl-BE" dirty="0"/>
              <a:t>I had over </a:t>
            </a:r>
            <a:r>
              <a:rPr lang="nl-BE" dirty="0" err="1"/>
              <a:t>Tana</a:t>
            </a:r>
            <a:r>
              <a:rPr lang="nl-BE" dirty="0"/>
              <a:t>. </a:t>
            </a:r>
          </a:p>
          <a:p>
            <a:pPr marL="0" indent="0">
              <a:buFont typeface="Arial" panose="020B0604020202020204" pitchFamily="34" charset="0"/>
              <a:buNone/>
            </a:pPr>
            <a:r>
              <a:rPr lang="nl-BE" dirty="0"/>
              <a:t>I </a:t>
            </a:r>
            <a:r>
              <a:rPr lang="nl-BE" dirty="0" err="1"/>
              <a:t>am</a:t>
            </a:r>
            <a:r>
              <a:rPr lang="nl-BE" dirty="0"/>
              <a:t> </a:t>
            </a:r>
            <a:r>
              <a:rPr lang="nl-BE" dirty="0" err="1"/>
              <a:t>still</a:t>
            </a:r>
            <a:r>
              <a:rPr lang="nl-BE" dirty="0"/>
              <a:t> </a:t>
            </a:r>
            <a:r>
              <a:rPr lang="nl-BE" dirty="0" err="1"/>
              <a:t>very</a:t>
            </a:r>
            <a:r>
              <a:rPr lang="nl-BE" dirty="0"/>
              <a:t> </a:t>
            </a:r>
            <a:r>
              <a:rPr lang="nl-BE" dirty="0" err="1"/>
              <a:t>grateful</a:t>
            </a:r>
            <a:r>
              <a:rPr lang="nl-BE" dirty="0"/>
              <a:t> </a:t>
            </a:r>
            <a:r>
              <a:rPr lang="nl-BE" dirty="0" err="1"/>
              <a:t>to</a:t>
            </a:r>
            <a:r>
              <a:rPr lang="nl-BE" dirty="0"/>
              <a:t> Anna, </a:t>
            </a:r>
            <a:r>
              <a:rPr lang="nl-BE" dirty="0" err="1"/>
              <a:t>one</a:t>
            </a:r>
            <a:r>
              <a:rPr lang="nl-BE" dirty="0"/>
              <a:t> of </a:t>
            </a:r>
            <a:r>
              <a:rPr lang="nl-BE" dirty="0" err="1"/>
              <a:t>my</a:t>
            </a:r>
            <a:r>
              <a:rPr lang="nl-BE" dirty="0"/>
              <a:t> </a:t>
            </a:r>
            <a:r>
              <a:rPr lang="nl-BE" dirty="0" err="1"/>
              <a:t>collegues</a:t>
            </a:r>
            <a:r>
              <a:rPr lang="nl-BE" dirty="0"/>
              <a:t> </a:t>
            </a:r>
            <a:r>
              <a:rPr lang="nl-BE" dirty="0" err="1"/>
              <a:t>that</a:t>
            </a:r>
            <a:r>
              <a:rPr lang="nl-BE" dirty="0"/>
              <a:t> </a:t>
            </a:r>
            <a:r>
              <a:rPr lang="nl-BE" dirty="0" err="1"/>
              <a:t>she</a:t>
            </a:r>
            <a:r>
              <a:rPr lang="nl-BE" dirty="0"/>
              <a:t> </a:t>
            </a:r>
            <a:r>
              <a:rPr lang="nl-BE" dirty="0" err="1"/>
              <a:t>took</a:t>
            </a:r>
            <a:r>
              <a:rPr lang="nl-BE" dirty="0"/>
              <a:t> me </a:t>
            </a:r>
            <a:r>
              <a:rPr lang="nl-BE" dirty="0" err="1"/>
              <a:t>there</a:t>
            </a:r>
            <a:r>
              <a:rPr lang="nl-BE" dirty="0"/>
              <a:t>.</a:t>
            </a:r>
          </a:p>
          <a:p>
            <a:pPr marL="0" indent="0">
              <a:buFont typeface="Arial" panose="020B0604020202020204" pitchFamily="34" charset="0"/>
              <a:buNone/>
            </a:pPr>
            <a:endParaRPr lang="nl-BE" dirty="0"/>
          </a:p>
          <a:p>
            <a:pPr marL="0" indent="0">
              <a:buFont typeface="Arial" panose="020B0604020202020204" pitchFamily="34" charset="0"/>
              <a:buNone/>
            </a:pPr>
            <a:r>
              <a:rPr lang="nl-BE" dirty="0"/>
              <a:t>But do </a:t>
            </a:r>
            <a:r>
              <a:rPr lang="nl-BE" dirty="0" err="1"/>
              <a:t>you</a:t>
            </a:r>
            <a:r>
              <a:rPr lang="nl-BE" dirty="0"/>
              <a:t> </a:t>
            </a:r>
            <a:r>
              <a:rPr lang="nl-BE" dirty="0" err="1"/>
              <a:t>see</a:t>
            </a:r>
            <a:r>
              <a:rPr lang="nl-BE" dirty="0"/>
              <a:t> </a:t>
            </a:r>
            <a:r>
              <a:rPr lang="nl-BE" dirty="0" err="1"/>
              <a:t>the</a:t>
            </a:r>
            <a:r>
              <a:rPr lang="nl-BE" dirty="0"/>
              <a:t> issue?</a:t>
            </a:r>
          </a:p>
          <a:p>
            <a:pPr marL="0" indent="0">
              <a:buFont typeface="Arial" panose="020B0604020202020204" pitchFamily="34" charset="0"/>
              <a:buNone/>
            </a:pPr>
            <a:endParaRPr lang="nl-BE" dirty="0"/>
          </a:p>
          <a:p>
            <a:pPr marL="0" indent="0">
              <a:buFont typeface="Arial" panose="020B0604020202020204" pitchFamily="34" charset="0"/>
              <a:buNone/>
            </a:pPr>
            <a:r>
              <a:rPr lang="en-GB" dirty="0"/>
              <a:t>At the buildings that are closest, there are no lights on. There was a power outage</a:t>
            </a:r>
          </a:p>
          <a:p>
            <a:pPr marL="0" indent="0">
              <a:buFont typeface="Arial" panose="020B0604020202020204" pitchFamily="34" charset="0"/>
              <a:buNone/>
            </a:pPr>
            <a:r>
              <a:rPr lang="en-GB" dirty="0"/>
              <a:t>It wasn't by chance; it happens regularly. Sometimes neighbourhoods in the capital are turned off because they don't have enough electricity.</a:t>
            </a:r>
          </a:p>
          <a:p>
            <a:pPr marL="0" indent="0">
              <a:buFont typeface="Arial" panose="020B0604020202020204" pitchFamily="34" charset="0"/>
              <a:buNone/>
            </a:pPr>
            <a:endParaRPr lang="en-GB" dirty="0"/>
          </a:p>
          <a:p>
            <a:pPr marL="0" indent="0">
              <a:buFont typeface="Arial" panose="020B0604020202020204" pitchFamily="34" charset="0"/>
              <a:buNone/>
            </a:pPr>
            <a:r>
              <a:rPr lang="nl-BE" dirty="0" err="1"/>
              <a:t>Imagine</a:t>
            </a:r>
            <a:r>
              <a:rPr lang="nl-BE" dirty="0"/>
              <a:t>, </a:t>
            </a:r>
            <a:r>
              <a:rPr lang="nl-BE" dirty="0" err="1"/>
              <a:t>having</a:t>
            </a:r>
            <a:r>
              <a:rPr lang="nl-BE" dirty="0"/>
              <a:t> no </a:t>
            </a:r>
            <a:r>
              <a:rPr lang="nl-BE" dirty="0" err="1"/>
              <a:t>electricity</a:t>
            </a:r>
            <a:r>
              <a:rPr lang="nl-BE" dirty="0"/>
              <a:t> </a:t>
            </a:r>
            <a:r>
              <a:rPr lang="nl-BE" dirty="0" err="1"/>
              <a:t>several</a:t>
            </a:r>
            <a:r>
              <a:rPr lang="nl-BE" dirty="0"/>
              <a:t> </a:t>
            </a:r>
            <a:r>
              <a:rPr lang="nl-BE" dirty="0" err="1"/>
              <a:t>times</a:t>
            </a:r>
            <a:r>
              <a:rPr lang="nl-BE" dirty="0"/>
              <a:t> a week. </a:t>
            </a:r>
          </a:p>
          <a:p>
            <a:pPr marL="0" indent="0">
              <a:buFont typeface="Arial" panose="020B0604020202020204" pitchFamily="34" charset="0"/>
              <a:buNone/>
            </a:pPr>
            <a:endParaRPr lang="nl-BE" dirty="0"/>
          </a:p>
          <a:p>
            <a:pPr marL="0" indent="0">
              <a:buFont typeface="Arial" panose="020B0604020202020204" pitchFamily="34" charset="0"/>
              <a:buNone/>
            </a:pPr>
            <a:r>
              <a:rPr lang="nl-BE" dirty="0"/>
              <a:t>The SAD </a:t>
            </a:r>
            <a:r>
              <a:rPr lang="nl-BE" dirty="0" err="1"/>
              <a:t>thing</a:t>
            </a:r>
            <a:r>
              <a:rPr lang="nl-BE" dirty="0"/>
              <a:t> is, </a:t>
            </a:r>
            <a:r>
              <a:rPr lang="nl-BE" dirty="0" err="1"/>
              <a:t>not</a:t>
            </a:r>
            <a:r>
              <a:rPr lang="nl-BE" dirty="0"/>
              <a:t> </a:t>
            </a:r>
            <a:r>
              <a:rPr lang="nl-BE" dirty="0" err="1"/>
              <a:t>only</a:t>
            </a:r>
            <a:r>
              <a:rPr lang="nl-BE" dirty="0"/>
              <a:t> </a:t>
            </a:r>
            <a:r>
              <a:rPr lang="nl-BE" dirty="0" err="1"/>
              <a:t>madagascar</a:t>
            </a:r>
            <a:r>
              <a:rPr lang="nl-BE" dirty="0"/>
              <a:t> is </a:t>
            </a:r>
            <a:r>
              <a:rPr lang="nl-BE" dirty="0" err="1"/>
              <a:t>the</a:t>
            </a:r>
            <a:r>
              <a:rPr lang="nl-BE" dirty="0"/>
              <a:t> issue.</a:t>
            </a:r>
          </a:p>
        </p:txBody>
      </p:sp>
      <p:sp>
        <p:nvSpPr>
          <p:cNvPr id="4" name="Slide Number Placeholder 3"/>
          <p:cNvSpPr>
            <a:spLocks noGrp="1"/>
          </p:cNvSpPr>
          <p:nvPr>
            <p:ph type="sldNum" sz="quarter" idx="5"/>
          </p:nvPr>
        </p:nvSpPr>
        <p:spPr/>
        <p:txBody>
          <a:bodyPr/>
          <a:lstStyle/>
          <a:p>
            <a:fld id="{22FE3DE8-A722-411C-8E17-0A915AED0CA9}" type="slidenum">
              <a:rPr lang="nl-BE" smtClean="0"/>
              <a:t>14</a:t>
            </a:fld>
            <a:endParaRPr lang="nl-BE"/>
          </a:p>
        </p:txBody>
      </p:sp>
    </p:spTree>
    <p:extLst>
      <p:ext uri="{BB962C8B-B14F-4D97-AF65-F5344CB8AC3E}">
        <p14:creationId xmlns:p14="http://schemas.microsoft.com/office/powerpoint/2010/main" val="2367643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what most people believe, NOT ONLY developing countries.</a:t>
            </a:r>
          </a:p>
          <a:p>
            <a:r>
              <a:rPr lang="en-GB" dirty="0"/>
              <a:t>People with limited hardware. People in rural areas</a:t>
            </a:r>
          </a:p>
          <a:p>
            <a:endParaRPr lang="en-GB" dirty="0"/>
          </a:p>
          <a:p>
            <a:endParaRPr lang="en-GB" dirty="0"/>
          </a:p>
          <a:p>
            <a:r>
              <a:rPr lang="en-GB" dirty="0"/>
              <a:t>Individuals who might have issues with very large websites and limited internet include:</a:t>
            </a:r>
          </a:p>
          <a:p>
            <a:pPr>
              <a:buFont typeface="+mj-lt"/>
              <a:buAutoNum type="arabicPeriod"/>
            </a:pPr>
            <a:r>
              <a:rPr lang="en-GB" b="1" dirty="0"/>
              <a:t>Rural Residents</a:t>
            </a:r>
            <a:r>
              <a:rPr lang="en-GB" dirty="0"/>
              <a:t>: People living in rural or remote areas often have limited internet access or rely on satellite internet, which can have data caps and slower speeds.</a:t>
            </a:r>
          </a:p>
          <a:p>
            <a:pPr>
              <a:buFont typeface="+mj-lt"/>
              <a:buAutoNum type="arabicPeriod"/>
            </a:pPr>
            <a:r>
              <a:rPr lang="en-GB" b="1" dirty="0"/>
              <a:t>Developing Countries</a:t>
            </a:r>
            <a:r>
              <a:rPr lang="en-GB" dirty="0"/>
              <a:t>: In many developing nations, internet infrastructure may not be as robust, leading to slower internet speeds. Large websites can be difficult to load or may consume a significant portion of a user's data plan.</a:t>
            </a:r>
          </a:p>
          <a:p>
            <a:pPr>
              <a:buFont typeface="+mj-lt"/>
              <a:buAutoNum type="arabicPeriod"/>
            </a:pPr>
            <a:r>
              <a:rPr lang="en-GB" b="1" dirty="0"/>
              <a:t>Older Adults</a:t>
            </a:r>
            <a:r>
              <a:rPr lang="en-GB" dirty="0"/>
              <a:t>: Some older adults might be using outdated devices or may not have updated their software, making it challenging to load modern, large websites.</a:t>
            </a:r>
          </a:p>
          <a:p>
            <a:pPr>
              <a:buFont typeface="+mj-lt"/>
              <a:buAutoNum type="arabicPeriod"/>
            </a:pPr>
            <a:r>
              <a:rPr lang="en-GB" b="1" dirty="0"/>
              <a:t>Low-Income Individuals</a:t>
            </a:r>
            <a:r>
              <a:rPr lang="en-GB" dirty="0"/>
              <a:t>: People with limited financial resources might not be able to afford high-speed internet or may rely on pay-as-you-go mobile data. Large websites can quickly consume their available data.</a:t>
            </a:r>
          </a:p>
          <a:p>
            <a:pPr>
              <a:buFont typeface="+mj-lt"/>
              <a:buAutoNum type="arabicPeriod"/>
            </a:pPr>
            <a:r>
              <a:rPr lang="en-GB" b="1" dirty="0"/>
              <a:t>Users on Public Networks</a:t>
            </a:r>
            <a:r>
              <a:rPr lang="en-GB" dirty="0"/>
              <a:t>: Those using public Wi-Fi, such as in libraries or cafes, might experience slower speeds, especially during peak usage times. Large websites can be particularly taxing on such networks.</a:t>
            </a:r>
          </a:p>
          <a:p>
            <a:pPr>
              <a:buFont typeface="+mj-lt"/>
              <a:buAutoNum type="arabicPeriod"/>
            </a:pPr>
            <a:r>
              <a:rPr lang="en-GB" b="1" dirty="0"/>
              <a:t>Mobile Users</a:t>
            </a:r>
            <a:r>
              <a:rPr lang="en-GB" dirty="0"/>
              <a:t>: Even in areas with good internet connectivity, mobile users might face challenges with large websites. These sites can be data-intensive and might not be optimized for mobile viewing.</a:t>
            </a:r>
          </a:p>
          <a:p>
            <a:pPr>
              <a:buFont typeface="+mj-lt"/>
              <a:buAutoNum type="arabicPeriod"/>
            </a:pPr>
            <a:r>
              <a:rPr lang="en-GB" b="1" dirty="0"/>
              <a:t>Users with Limited Hardware</a:t>
            </a:r>
            <a:r>
              <a:rPr lang="en-GB" dirty="0"/>
              <a:t>: People using older computers, tablets, or smartphones might experience slower load times or even crashes when accessing large websites.</a:t>
            </a:r>
          </a:p>
          <a:p>
            <a:pPr>
              <a:buFont typeface="+mj-lt"/>
              <a:buAutoNum type="arabicPeriod"/>
            </a:pPr>
            <a:r>
              <a:rPr lang="en-GB" b="1" dirty="0"/>
              <a:t>Users with Disabilities</a:t>
            </a:r>
            <a:r>
              <a:rPr lang="en-GB" dirty="0"/>
              <a:t>: Large websites that aren't designed with accessibility in mind can be challenging for people with disabilities, especially if they rely on screen readers or other assistive technologies.</a:t>
            </a:r>
          </a:p>
          <a:p>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15</a:t>
            </a:fld>
            <a:endParaRPr lang="nl-BE"/>
          </a:p>
        </p:txBody>
      </p:sp>
    </p:spTree>
    <p:extLst>
      <p:ext uri="{BB962C8B-B14F-4D97-AF65-F5344CB8AC3E}">
        <p14:creationId xmlns:p14="http://schemas.microsoft.com/office/powerpoint/2010/main" val="1551779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This</a:t>
            </a:r>
            <a:r>
              <a:rPr lang="nl-BE" dirty="0"/>
              <a:t> is a NUTS-3 map </a:t>
            </a:r>
            <a:r>
              <a:rPr lang="nl-BE" dirty="0" err="1"/>
              <a:t>from</a:t>
            </a:r>
            <a:r>
              <a:rPr lang="nl-BE" dirty="0"/>
              <a:t> Q1 2022 </a:t>
            </a:r>
            <a:r>
              <a:rPr lang="nl-BE" dirty="0" err="1"/>
              <a:t>with</a:t>
            </a:r>
            <a:r>
              <a:rPr lang="nl-BE" dirty="0"/>
              <a:t> </a:t>
            </a:r>
            <a:r>
              <a:rPr lang="nl-BE" dirty="0" err="1"/>
              <a:t>the</a:t>
            </a:r>
            <a:r>
              <a:rPr lang="nl-BE" dirty="0"/>
              <a:t> </a:t>
            </a:r>
            <a:r>
              <a:rPr lang="nl-BE" dirty="0" err="1"/>
              <a:t>measured</a:t>
            </a:r>
            <a:r>
              <a:rPr lang="nl-BE" dirty="0"/>
              <a:t> </a:t>
            </a:r>
            <a:r>
              <a:rPr lang="nl-BE" dirty="0" err="1"/>
              <a:t>connection</a:t>
            </a:r>
            <a:r>
              <a:rPr lang="nl-BE" dirty="0"/>
              <a:t> speeds</a:t>
            </a:r>
          </a:p>
        </p:txBody>
      </p:sp>
      <p:sp>
        <p:nvSpPr>
          <p:cNvPr id="4" name="Slide Number Placeholder 3"/>
          <p:cNvSpPr>
            <a:spLocks noGrp="1"/>
          </p:cNvSpPr>
          <p:nvPr>
            <p:ph type="sldNum" sz="quarter" idx="5"/>
          </p:nvPr>
        </p:nvSpPr>
        <p:spPr/>
        <p:txBody>
          <a:bodyPr/>
          <a:lstStyle/>
          <a:p>
            <a:fld id="{22FE3DE8-A722-411C-8E17-0A915AED0CA9}" type="slidenum">
              <a:rPr lang="nl-BE" smtClean="0"/>
              <a:t>16</a:t>
            </a:fld>
            <a:endParaRPr lang="nl-BE"/>
          </a:p>
        </p:txBody>
      </p:sp>
    </p:spTree>
    <p:extLst>
      <p:ext uri="{BB962C8B-B14F-4D97-AF65-F5344CB8AC3E}">
        <p14:creationId xmlns:p14="http://schemas.microsoft.com/office/powerpoint/2010/main" val="2941471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While they have a fast internet connection, the uplink to the rest of the internet is pretty slow.</a:t>
            </a:r>
          </a:p>
          <a:p>
            <a:r>
              <a:rPr lang="en-GB" dirty="0"/>
              <a:t>To show this, I asked my colleague Anna to do a trace route to </a:t>
            </a:r>
            <a:r>
              <a:rPr lang="en-GB" dirty="0" err="1"/>
              <a:t>facebook</a:t>
            </a:r>
            <a:r>
              <a:rPr lang="en-GB" dirty="0"/>
              <a:t>.</a:t>
            </a:r>
          </a:p>
          <a:p>
            <a:endParaRPr lang="en-GB" dirty="0"/>
          </a:p>
          <a:p>
            <a:r>
              <a:rPr lang="en-GB" dirty="0"/>
              <a:t>And it turns out to be slow. But not too bad.</a:t>
            </a:r>
          </a:p>
          <a:p>
            <a:endParaRPr lang="en-GB" dirty="0"/>
          </a:p>
          <a:p>
            <a:endParaRPr lang="en-GB" dirty="0"/>
          </a:p>
          <a:p>
            <a:r>
              <a:rPr lang="en-GB" dirty="0"/>
              <a:t>PROMPT: Illustration on a black background for a PowerPoint slide of a brain intertwined with Madagascar's unique flora and fauna, showcasing the connection and depth of understanding.</a:t>
            </a:r>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17</a:t>
            </a:fld>
            <a:endParaRPr lang="nl-BE"/>
          </a:p>
        </p:txBody>
      </p:sp>
    </p:spTree>
    <p:extLst>
      <p:ext uri="{BB962C8B-B14F-4D97-AF65-F5344CB8AC3E}">
        <p14:creationId xmlns:p14="http://schemas.microsoft.com/office/powerpoint/2010/main" val="1088376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Tracert</a:t>
            </a:r>
            <a:r>
              <a:rPr lang="nl-BE" dirty="0"/>
              <a:t> </a:t>
            </a:r>
            <a:r>
              <a:rPr lang="nl-BE" dirty="0" err="1"/>
              <a:t>to</a:t>
            </a:r>
            <a:r>
              <a:rPr lang="nl-BE" dirty="0"/>
              <a:t> facebook </a:t>
            </a:r>
            <a:r>
              <a:rPr lang="nl-BE" dirty="0" err="1"/>
              <a:t>from</a:t>
            </a:r>
            <a:r>
              <a:rPr lang="nl-BE" dirty="0"/>
              <a:t> </a:t>
            </a:r>
            <a:r>
              <a:rPr lang="nl-BE" dirty="0" err="1"/>
              <a:t>Mada</a:t>
            </a:r>
            <a:r>
              <a:rPr lang="nl-BE" dirty="0"/>
              <a:t>.</a:t>
            </a:r>
          </a:p>
          <a:p>
            <a:r>
              <a:rPr lang="nl-BE" dirty="0" err="1"/>
              <a:t>Only</a:t>
            </a:r>
            <a:r>
              <a:rPr lang="nl-BE" dirty="0"/>
              <a:t> a small </a:t>
            </a:r>
            <a:r>
              <a:rPr lang="nl-BE" dirty="0" err="1"/>
              <a:t>bump</a:t>
            </a:r>
            <a:r>
              <a:rPr lang="nl-BE" dirty="0"/>
              <a:t> of ms in </a:t>
            </a:r>
            <a:r>
              <a:rPr lang="nl-BE" dirty="0" err="1"/>
              <a:t>Mada</a:t>
            </a:r>
            <a:r>
              <a:rPr lang="nl-BE" dirty="0"/>
              <a:t>.</a:t>
            </a:r>
          </a:p>
          <a:p>
            <a:r>
              <a:rPr lang="nl-BE" dirty="0" err="1"/>
              <a:t>And</a:t>
            </a:r>
            <a:r>
              <a:rPr lang="nl-BE" dirty="0"/>
              <a:t> </a:t>
            </a:r>
            <a:r>
              <a:rPr lang="nl-BE" dirty="0" err="1"/>
              <a:t>it</a:t>
            </a:r>
            <a:r>
              <a:rPr lang="nl-BE" dirty="0"/>
              <a:t> </a:t>
            </a:r>
            <a:r>
              <a:rPr lang="nl-BE" dirty="0" err="1"/>
              <a:t>passas</a:t>
            </a:r>
            <a:r>
              <a:rPr lang="nl-BE" dirty="0"/>
              <a:t> JOBURG</a:t>
            </a:r>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18</a:t>
            </a:fld>
            <a:endParaRPr lang="nl-BE"/>
          </a:p>
        </p:txBody>
      </p:sp>
    </p:spTree>
    <p:extLst>
      <p:ext uri="{BB962C8B-B14F-4D97-AF65-F5344CB8AC3E}">
        <p14:creationId xmlns:p14="http://schemas.microsoft.com/office/powerpoint/2010/main" val="3073794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trace route from MG to a website hosted in Belgium.</a:t>
            </a:r>
          </a:p>
          <a:p>
            <a:endParaRPr lang="en-GB" dirty="0"/>
          </a:p>
          <a:p>
            <a:r>
              <a:rPr lang="en-GB" dirty="0"/>
              <a:t>Look at this delay in JOBURG</a:t>
            </a:r>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19</a:t>
            </a:fld>
            <a:endParaRPr lang="nl-BE"/>
          </a:p>
        </p:txBody>
      </p:sp>
    </p:spTree>
    <p:extLst>
      <p:ext uri="{BB962C8B-B14F-4D97-AF65-F5344CB8AC3E}">
        <p14:creationId xmlns:p14="http://schemas.microsoft.com/office/powerpoint/2010/main" val="1509717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b="0" dirty="0"/>
              <a:t>The </a:t>
            </a:r>
            <a:r>
              <a:rPr lang="nl-BE" b="0" dirty="0" err="1"/>
              <a:t>reason</a:t>
            </a:r>
            <a:r>
              <a:rPr lang="nl-BE" b="0" dirty="0"/>
              <a:t> </a:t>
            </a:r>
            <a:r>
              <a:rPr lang="nl-BE" b="0" dirty="0" err="1"/>
              <a:t>why</a:t>
            </a:r>
            <a:r>
              <a:rPr lang="nl-BE" b="0" dirty="0"/>
              <a:t> </a:t>
            </a:r>
            <a:r>
              <a:rPr lang="nl-BE" b="0" dirty="0" err="1"/>
              <a:t>this</a:t>
            </a:r>
            <a:r>
              <a:rPr lang="nl-BE" b="0" dirty="0"/>
              <a:t> </a:t>
            </a:r>
            <a:r>
              <a:rPr lang="nl-BE" b="0" dirty="0" err="1"/>
              <a:t>might</a:t>
            </a:r>
            <a:r>
              <a:rPr lang="nl-BE" b="0" dirty="0"/>
              <a:t> happen is </a:t>
            </a:r>
            <a:r>
              <a:rPr lang="nl-BE" b="0" dirty="0" err="1"/>
              <a:t>due</a:t>
            </a:r>
            <a:r>
              <a:rPr lang="nl-BE" b="0" dirty="0"/>
              <a:t> </a:t>
            </a:r>
            <a:r>
              <a:rPr lang="nl-BE" b="0" dirty="0" err="1"/>
              <a:t>to</a:t>
            </a:r>
            <a:r>
              <a:rPr lang="nl-BE" b="0" dirty="0"/>
              <a:t> </a:t>
            </a:r>
            <a:r>
              <a:rPr lang="nl-BE" b="0" dirty="0" err="1"/>
              <a:t>the</a:t>
            </a:r>
            <a:r>
              <a:rPr lang="nl-BE" b="0" dirty="0"/>
              <a:t> </a:t>
            </a:r>
            <a:r>
              <a:rPr lang="nl-BE" b="1" dirty="0"/>
              <a:t>Border Gateway Protocol</a:t>
            </a:r>
          </a:p>
          <a:p>
            <a:endParaRPr lang="en-US" dirty="0"/>
          </a:p>
          <a:p>
            <a:r>
              <a:rPr lang="en-US" dirty="0"/>
              <a:t>3 reasons why this might happen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BE" dirty="0"/>
              <a:t>* </a:t>
            </a:r>
            <a:r>
              <a:rPr lang="nl-BE" dirty="0" err="1"/>
              <a:t>Local</a:t>
            </a:r>
            <a:r>
              <a:rPr lang="nl-BE" dirty="0"/>
              <a:t> internet setup</a:t>
            </a:r>
          </a:p>
          <a:p>
            <a:pPr lvl="0"/>
            <a:r>
              <a:rPr lang="nl-BE" dirty="0"/>
              <a:t>* AS </a:t>
            </a:r>
            <a:r>
              <a:rPr lang="nl-BE" dirty="0" err="1"/>
              <a:t>uplink</a:t>
            </a:r>
            <a:endParaRPr lang="nl-BE"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nl-BE" dirty="0"/>
              <a:t>* Money</a:t>
            </a:r>
          </a:p>
          <a:p>
            <a:endParaRPr lang="en-US" dirty="0"/>
          </a:p>
          <a:p>
            <a:endParaRPr lang="en-US" dirty="0"/>
          </a:p>
          <a:p>
            <a:r>
              <a:rPr lang="en-US" dirty="0"/>
              <a:t>PROMPT: DALL·E 2023-10-24 21.08.33 - Render of a 3D world globe with Madagascar, Johannesburg, and Belgium emphasized. Luminous arcs trace the route of internet traffic, creating a visual</a:t>
            </a:r>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20</a:t>
            </a:fld>
            <a:endParaRPr lang="nl-BE"/>
          </a:p>
        </p:txBody>
      </p:sp>
    </p:spTree>
    <p:extLst>
      <p:ext uri="{BB962C8B-B14F-4D97-AF65-F5344CB8AC3E}">
        <p14:creationId xmlns:p14="http://schemas.microsoft.com/office/powerpoint/2010/main" val="2306671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The issue is </a:t>
            </a:r>
            <a:r>
              <a:rPr lang="nl-BE" dirty="0" err="1"/>
              <a:t>not</a:t>
            </a:r>
            <a:r>
              <a:rPr lang="nl-BE" dirty="0"/>
              <a:t> </a:t>
            </a:r>
            <a:r>
              <a:rPr lang="nl-BE" dirty="0" err="1"/>
              <a:t>only</a:t>
            </a:r>
            <a:r>
              <a:rPr lang="nl-BE" dirty="0"/>
              <a:t> routing. We are </a:t>
            </a:r>
            <a:r>
              <a:rPr lang="nl-BE" dirty="0" err="1"/>
              <a:t>using</a:t>
            </a:r>
            <a:r>
              <a:rPr lang="nl-BE" dirty="0"/>
              <a:t> </a:t>
            </a:r>
            <a:r>
              <a:rPr lang="nl-BE" dirty="0" err="1"/>
              <a:t>too</a:t>
            </a:r>
            <a:r>
              <a:rPr lang="nl-BE" dirty="0"/>
              <a:t> </a:t>
            </a:r>
            <a:r>
              <a:rPr lang="nl-BE" dirty="0" err="1"/>
              <a:t>much</a:t>
            </a:r>
            <a:r>
              <a:rPr lang="nl-BE" dirty="0"/>
              <a:t> energy as I </a:t>
            </a:r>
            <a:r>
              <a:rPr lang="nl-BE" dirty="0" err="1"/>
              <a:t>personally</a:t>
            </a:r>
            <a:r>
              <a:rPr lang="nl-BE" dirty="0"/>
              <a:t> </a:t>
            </a:r>
            <a:r>
              <a:rPr lang="nl-BE" dirty="0" err="1"/>
              <a:t>experienced</a:t>
            </a:r>
            <a:r>
              <a:rPr lang="nl-BE" dirty="0"/>
              <a:t> in </a:t>
            </a:r>
            <a:r>
              <a:rPr lang="nl-BE" dirty="0" err="1"/>
              <a:t>Mada</a:t>
            </a:r>
            <a:r>
              <a:rPr lang="nl-BE" dirty="0"/>
              <a:t> </a:t>
            </a:r>
            <a:r>
              <a:rPr lang="nl-BE" dirty="0" err="1"/>
              <a:t>during</a:t>
            </a:r>
            <a:r>
              <a:rPr lang="nl-BE" dirty="0"/>
              <a:t> </a:t>
            </a:r>
            <a:r>
              <a:rPr lang="nl-BE" dirty="0" err="1"/>
              <a:t>all</a:t>
            </a:r>
            <a:r>
              <a:rPr lang="nl-BE" dirty="0"/>
              <a:t> </a:t>
            </a:r>
            <a:r>
              <a:rPr lang="nl-BE" dirty="0" err="1"/>
              <a:t>the</a:t>
            </a:r>
            <a:r>
              <a:rPr lang="nl-BE" dirty="0"/>
              <a:t> power </a:t>
            </a:r>
            <a:r>
              <a:rPr lang="nl-BE" dirty="0" err="1"/>
              <a:t>outages</a:t>
            </a:r>
            <a:r>
              <a:rPr lang="nl-BE" dirty="0"/>
              <a:t>. </a:t>
            </a:r>
          </a:p>
          <a:p>
            <a:endParaRPr lang="nl-BE" dirty="0"/>
          </a:p>
          <a:p>
            <a:r>
              <a:rPr lang="nl-BE" dirty="0" err="1"/>
              <a:t>If</a:t>
            </a:r>
            <a:r>
              <a:rPr lang="nl-BE" dirty="0"/>
              <a:t> we </a:t>
            </a:r>
            <a:r>
              <a:rPr lang="nl-BE" dirty="0" err="1"/>
              <a:t>can</a:t>
            </a:r>
            <a:r>
              <a:rPr lang="nl-BE" dirty="0"/>
              <a:t> </a:t>
            </a:r>
            <a:r>
              <a:rPr lang="nl-BE" dirty="0" err="1"/>
              <a:t>improve</a:t>
            </a:r>
            <a:r>
              <a:rPr lang="nl-BE" dirty="0"/>
              <a:t> </a:t>
            </a:r>
            <a:r>
              <a:rPr lang="nl-BE" dirty="0" err="1"/>
              <a:t>our</a:t>
            </a:r>
            <a:r>
              <a:rPr lang="nl-BE" dirty="0"/>
              <a:t> websites </a:t>
            </a:r>
            <a:r>
              <a:rPr lang="nl-BE" dirty="0" err="1"/>
              <a:t>and</a:t>
            </a:r>
            <a:r>
              <a:rPr lang="nl-BE" dirty="0"/>
              <a:t> </a:t>
            </a:r>
            <a:r>
              <a:rPr lang="nl-BE" dirty="0" err="1"/>
              <a:t>use</a:t>
            </a:r>
            <a:r>
              <a:rPr lang="nl-BE" dirty="0"/>
              <a:t> </a:t>
            </a:r>
            <a:r>
              <a:rPr lang="nl-BE" dirty="0" err="1"/>
              <a:t>less</a:t>
            </a:r>
            <a:r>
              <a:rPr lang="nl-BE" dirty="0"/>
              <a:t> resources </a:t>
            </a:r>
            <a:r>
              <a:rPr lang="nl-BE" dirty="0" err="1"/>
              <a:t>it</a:t>
            </a:r>
            <a:r>
              <a:rPr lang="nl-BE" dirty="0"/>
              <a:t> </a:t>
            </a:r>
            <a:r>
              <a:rPr lang="nl-BE" dirty="0" err="1"/>
              <a:t>would</a:t>
            </a:r>
            <a:r>
              <a:rPr lang="nl-BE" dirty="0"/>
              <a:t> </a:t>
            </a:r>
            <a:r>
              <a:rPr lang="nl-BE" dirty="0" err="1"/>
              <a:t>be</a:t>
            </a:r>
            <a:r>
              <a:rPr lang="nl-BE" dirty="0"/>
              <a:t> benefit a lot of </a:t>
            </a:r>
            <a:r>
              <a:rPr lang="nl-BE" dirty="0" err="1"/>
              <a:t>people</a:t>
            </a:r>
            <a:r>
              <a:rPr lang="nl-BE" dirty="0"/>
              <a:t>.</a:t>
            </a:r>
          </a:p>
        </p:txBody>
      </p:sp>
      <p:sp>
        <p:nvSpPr>
          <p:cNvPr id="4" name="Slide Number Placeholder 3"/>
          <p:cNvSpPr>
            <a:spLocks noGrp="1"/>
          </p:cNvSpPr>
          <p:nvPr>
            <p:ph type="sldNum" sz="quarter" idx="5"/>
          </p:nvPr>
        </p:nvSpPr>
        <p:spPr/>
        <p:txBody>
          <a:bodyPr/>
          <a:lstStyle/>
          <a:p>
            <a:fld id="{22FE3DE8-A722-411C-8E17-0A915AED0CA9}" type="slidenum">
              <a:rPr lang="nl-BE" smtClean="0"/>
              <a:t>21</a:t>
            </a:fld>
            <a:endParaRPr lang="nl-BE"/>
          </a:p>
        </p:txBody>
      </p:sp>
    </p:spTree>
    <p:extLst>
      <p:ext uri="{BB962C8B-B14F-4D97-AF65-F5344CB8AC3E}">
        <p14:creationId xmlns:p14="http://schemas.microsoft.com/office/powerpoint/2010/main" val="1268992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And </a:t>
            </a:r>
            <a:r>
              <a:rPr lang="fr-BE" dirty="0" err="1"/>
              <a:t>when</a:t>
            </a:r>
            <a:r>
              <a:rPr lang="fr-BE" dirty="0"/>
              <a:t> </a:t>
            </a:r>
            <a:r>
              <a:rPr lang="fr-BE" dirty="0" err="1"/>
              <a:t>you</a:t>
            </a:r>
            <a:r>
              <a:rPr lang="fr-BE" dirty="0"/>
              <a:t> start </a:t>
            </a:r>
            <a:r>
              <a:rPr lang="fr-BE" dirty="0" err="1"/>
              <a:t>thinking</a:t>
            </a:r>
            <a:r>
              <a:rPr lang="fr-BE" dirty="0"/>
              <a:t> about </a:t>
            </a:r>
            <a:r>
              <a:rPr lang="fr-BE" dirty="0" err="1"/>
              <a:t>it</a:t>
            </a:r>
            <a:r>
              <a:rPr lang="fr-BE" dirty="0"/>
              <a:t>, </a:t>
            </a:r>
            <a:r>
              <a:rPr lang="fr-BE" dirty="0" err="1"/>
              <a:t>you</a:t>
            </a:r>
            <a:r>
              <a:rPr lang="fr-BE" dirty="0"/>
              <a:t> </a:t>
            </a:r>
            <a:r>
              <a:rPr lang="fr-BE" dirty="0" err="1"/>
              <a:t>get</a:t>
            </a:r>
            <a:r>
              <a:rPr lang="fr-BE" dirty="0"/>
              <a:t> </a:t>
            </a:r>
            <a:r>
              <a:rPr lang="fr-BE" dirty="0" err="1"/>
              <a:t>really</a:t>
            </a:r>
            <a:r>
              <a:rPr lang="fr-BE" dirty="0"/>
              <a:t> </a:t>
            </a:r>
            <a:r>
              <a:rPr lang="fr-BE" dirty="0" err="1"/>
              <a:t>depressed</a:t>
            </a:r>
            <a:r>
              <a:rPr lang="fr-BE" dirty="0"/>
              <a:t>. </a:t>
            </a:r>
          </a:p>
          <a:p>
            <a:r>
              <a:rPr lang="fr-BE" dirty="0"/>
              <a:t>If </a:t>
            </a:r>
            <a:r>
              <a:rPr lang="fr-BE" dirty="0" err="1"/>
              <a:t>you</a:t>
            </a:r>
            <a:r>
              <a:rPr lang="fr-BE" dirty="0"/>
              <a:t> start </a:t>
            </a:r>
            <a:r>
              <a:rPr lang="fr-BE" dirty="0" err="1"/>
              <a:t>imagining</a:t>
            </a:r>
            <a:r>
              <a:rPr lang="fr-BE" dirty="0"/>
              <a:t> people (far </a:t>
            </a:r>
            <a:r>
              <a:rPr lang="fr-BE" dirty="0" err="1"/>
              <a:t>away</a:t>
            </a:r>
            <a:r>
              <a:rPr lang="fr-BE" dirty="0"/>
              <a:t> and close) </a:t>
            </a:r>
            <a:r>
              <a:rPr lang="fr-BE" dirty="0" err="1"/>
              <a:t>can’t</a:t>
            </a:r>
            <a:r>
              <a:rPr lang="fr-BE" dirty="0"/>
              <a:t> </a:t>
            </a:r>
            <a:r>
              <a:rPr lang="fr-BE" dirty="0" err="1"/>
              <a:t>enjoy</a:t>
            </a:r>
            <a:r>
              <a:rPr lang="fr-BE" dirty="0"/>
              <a:t> the </a:t>
            </a:r>
            <a:r>
              <a:rPr lang="fr-BE" dirty="0" err="1"/>
              <a:t>same</a:t>
            </a:r>
            <a:r>
              <a:rPr lang="fr-BE" dirty="0"/>
              <a:t> </a:t>
            </a:r>
            <a:r>
              <a:rPr lang="fr-BE" dirty="0" err="1"/>
              <a:t>experience</a:t>
            </a:r>
            <a:r>
              <a:rPr lang="fr-BE" dirty="0"/>
              <a:t>.</a:t>
            </a:r>
          </a:p>
          <a:p>
            <a:endParaRPr lang="fr-BE" dirty="0"/>
          </a:p>
          <a:p>
            <a:r>
              <a:rPr lang="fr-BE" dirty="0" err="1"/>
              <a:t>Therefor</a:t>
            </a:r>
            <a:r>
              <a:rPr lang="fr-BE" dirty="0"/>
              <a:t> </a:t>
            </a:r>
            <a:r>
              <a:rPr lang="fr-BE" dirty="0" err="1"/>
              <a:t>promised</a:t>
            </a:r>
            <a:r>
              <a:rPr lang="fr-BE" dirty="0"/>
              <a:t> </a:t>
            </a:r>
            <a:r>
              <a:rPr lang="fr-BE" dirty="0" err="1"/>
              <a:t>myself</a:t>
            </a:r>
            <a:r>
              <a:rPr lang="fr-BE" dirty="0"/>
              <a:t> BEFORE I LAUNCH a new </a:t>
            </a:r>
            <a:r>
              <a:rPr lang="fr-BE" dirty="0" err="1"/>
              <a:t>beast</a:t>
            </a:r>
            <a:r>
              <a:rPr lang="fr-BE" dirty="0"/>
              <a:t>, to </a:t>
            </a:r>
            <a:r>
              <a:rPr lang="fr-BE" dirty="0" err="1"/>
              <a:t>verfify</a:t>
            </a:r>
            <a:r>
              <a:rPr lang="fr-BE" dirty="0"/>
              <a:t> if I can …</a:t>
            </a:r>
          </a:p>
          <a:p>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22</a:t>
            </a:fld>
            <a:endParaRPr lang="nl-BE"/>
          </a:p>
        </p:txBody>
      </p:sp>
    </p:spTree>
    <p:extLst>
      <p:ext uri="{BB962C8B-B14F-4D97-AF65-F5344CB8AC3E}">
        <p14:creationId xmlns:p14="http://schemas.microsoft.com/office/powerpoint/2010/main" val="1830164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a:t>
            </a:r>
          </a:p>
          <a:p>
            <a:endParaRPr lang="en-US" dirty="0"/>
          </a:p>
          <a:p>
            <a:r>
              <a:rPr lang="en-US" dirty="0"/>
              <a:t>I went to Madagascar for </a:t>
            </a:r>
            <a:r>
              <a:rPr lang="en-US" b="1" dirty="0"/>
              <a:t>meeting and training </a:t>
            </a:r>
            <a:r>
              <a:rPr lang="en-US" dirty="0"/>
              <a:t>colleagues. It was a quite </a:t>
            </a:r>
            <a:r>
              <a:rPr lang="en-US" b="1" dirty="0"/>
              <a:t>short</a:t>
            </a:r>
            <a:r>
              <a:rPr lang="en-US" dirty="0"/>
              <a:t>, but interesting adventure.</a:t>
            </a:r>
          </a:p>
          <a:p>
            <a:endParaRPr lang="nl-BE" dirty="0"/>
          </a:p>
          <a:p>
            <a:r>
              <a:rPr lang="nl-BE" dirty="0"/>
              <a:t>First let me show </a:t>
            </a:r>
            <a:r>
              <a:rPr lang="nl-BE" dirty="0" err="1"/>
              <a:t>you</a:t>
            </a:r>
            <a:r>
              <a:rPr lang="nl-BE" dirty="0"/>
              <a:t> a </a:t>
            </a:r>
            <a:r>
              <a:rPr lang="nl-BE" b="1" dirty="0"/>
              <a:t>few pictures </a:t>
            </a:r>
            <a:r>
              <a:rPr lang="nl-BE" dirty="0"/>
              <a:t>I </a:t>
            </a:r>
            <a:r>
              <a:rPr lang="nl-BE" dirty="0" err="1"/>
              <a:t>took</a:t>
            </a:r>
            <a:r>
              <a:rPr lang="nl-BE" dirty="0"/>
              <a:t> </a:t>
            </a:r>
            <a:r>
              <a:rPr lang="nl-BE" dirty="0" err="1"/>
              <a:t>to</a:t>
            </a:r>
            <a:r>
              <a:rPr lang="nl-BE" dirty="0"/>
              <a:t> </a:t>
            </a:r>
            <a:r>
              <a:rPr lang="nl-BE" dirty="0" err="1"/>
              <a:t>give</a:t>
            </a:r>
            <a:r>
              <a:rPr lang="nl-BE" dirty="0"/>
              <a:t> </a:t>
            </a:r>
            <a:r>
              <a:rPr lang="nl-BE" dirty="0" err="1"/>
              <a:t>you</a:t>
            </a:r>
            <a:r>
              <a:rPr lang="nl-BE" dirty="0"/>
              <a:t> </a:t>
            </a:r>
            <a:r>
              <a:rPr lang="nl-BE" dirty="0" err="1"/>
              <a:t>an</a:t>
            </a:r>
            <a:r>
              <a:rPr lang="nl-BE" dirty="0"/>
              <a:t> </a:t>
            </a:r>
            <a:r>
              <a:rPr lang="nl-BE" dirty="0" err="1"/>
              <a:t>idea</a:t>
            </a:r>
            <a:r>
              <a:rPr lang="nl-BE" dirty="0"/>
              <a:t> of </a:t>
            </a:r>
            <a:r>
              <a:rPr lang="nl-BE" dirty="0" err="1"/>
              <a:t>what</a:t>
            </a:r>
            <a:r>
              <a:rPr lang="nl-BE" dirty="0"/>
              <a:t> I </a:t>
            </a:r>
            <a:r>
              <a:rPr lang="nl-BE" dirty="0" err="1"/>
              <a:t>saw</a:t>
            </a:r>
            <a:r>
              <a:rPr lang="nl-BE" dirty="0"/>
              <a:t>.</a:t>
            </a:r>
          </a:p>
        </p:txBody>
      </p:sp>
      <p:sp>
        <p:nvSpPr>
          <p:cNvPr id="4" name="Slide Number Placeholder 3"/>
          <p:cNvSpPr>
            <a:spLocks noGrp="1"/>
          </p:cNvSpPr>
          <p:nvPr>
            <p:ph type="sldNum" sz="quarter" idx="5"/>
          </p:nvPr>
        </p:nvSpPr>
        <p:spPr/>
        <p:txBody>
          <a:bodyPr/>
          <a:lstStyle/>
          <a:p>
            <a:fld id="{22FE3DE8-A722-411C-8E17-0A915AED0CA9}" type="slidenum">
              <a:rPr lang="nl-BE" smtClean="0"/>
              <a:t>4</a:t>
            </a:fld>
            <a:endParaRPr lang="nl-BE"/>
          </a:p>
        </p:txBody>
      </p:sp>
    </p:spTree>
    <p:extLst>
      <p:ext uri="{BB962C8B-B14F-4D97-AF65-F5344CB8AC3E}">
        <p14:creationId xmlns:p14="http://schemas.microsoft.com/office/powerpoint/2010/main" val="332862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Minimize </a:t>
            </a:r>
          </a:p>
          <a:p>
            <a:r>
              <a:rPr lang="en-GB" dirty="0"/>
              <a:t>1) the </a:t>
            </a:r>
            <a:r>
              <a:rPr lang="en-GB" b="1" dirty="0"/>
              <a:t>amount of data </a:t>
            </a:r>
            <a:r>
              <a:rPr lang="en-GB" dirty="0"/>
              <a:t>and </a:t>
            </a:r>
          </a:p>
          <a:p>
            <a:r>
              <a:rPr lang="en-GB" dirty="0"/>
              <a:t>2) the </a:t>
            </a:r>
            <a:r>
              <a:rPr lang="en-GB" b="1" dirty="0"/>
              <a:t># of connections </a:t>
            </a:r>
          </a:p>
          <a:p>
            <a:r>
              <a:rPr lang="en-GB" dirty="0"/>
              <a:t>when developing websites or applications</a:t>
            </a:r>
          </a:p>
          <a:p>
            <a:endParaRPr lang="en-GB" dirty="0"/>
          </a:p>
          <a:p>
            <a:r>
              <a:rPr lang="en-GB" dirty="0"/>
              <a:t>Because with a few best practices we can already improve a lot.</a:t>
            </a:r>
          </a:p>
          <a:p>
            <a:endParaRPr lang="en-GB" dirty="0"/>
          </a:p>
          <a:p>
            <a:r>
              <a:rPr lang="en-GB" dirty="0"/>
              <a:t>Prompt: Illustration of a sleek dashboard with two gauges </a:t>
            </a:r>
            <a:r>
              <a:rPr lang="en-GB" dirty="0" err="1"/>
              <a:t>labeled</a:t>
            </a:r>
            <a:r>
              <a:rPr lang="en-GB" dirty="0"/>
              <a:t> 'data' and 'connections'. The needles on the gauges are moving towards the 'low' end. Large, bold arrows point downwards, reinforcing the message of reduction. The background is filled with fading data streams and connection lines.</a:t>
            </a:r>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23</a:t>
            </a:fld>
            <a:endParaRPr lang="nl-BE"/>
          </a:p>
        </p:txBody>
      </p:sp>
    </p:spTree>
    <p:extLst>
      <p:ext uri="{BB962C8B-B14F-4D97-AF65-F5344CB8AC3E}">
        <p14:creationId xmlns:p14="http://schemas.microsoft.com/office/powerpoint/2010/main" val="2095190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Before we dive into frontend optimizations, I learned these 3 things when working with offshore teams.</a:t>
            </a:r>
          </a:p>
          <a:p>
            <a:pPr lvl="0"/>
            <a:endParaRPr lang="en-US" sz="1200" dirty="0"/>
          </a:p>
          <a:p>
            <a:pPr lvl="0"/>
            <a:r>
              <a:rPr lang="en-US" sz="1200" dirty="0"/>
              <a:t>Work locally</a:t>
            </a:r>
          </a:p>
          <a:p>
            <a:pPr lvl="0"/>
            <a:r>
              <a:rPr lang="en-US" sz="1200" dirty="0"/>
              <a:t>Use serialized content (</a:t>
            </a:r>
            <a:r>
              <a:rPr lang="en-US" sz="1200" dirty="0" err="1"/>
              <a:t>umbraco</a:t>
            </a:r>
            <a:r>
              <a:rPr lang="en-US" sz="1200" dirty="0"/>
              <a:t> cloud, </a:t>
            </a:r>
            <a:r>
              <a:rPr lang="en-US" sz="1200" dirty="0" err="1"/>
              <a:t>usync</a:t>
            </a:r>
            <a:r>
              <a:rPr lang="en-US" sz="1200" dirty="0"/>
              <a:t> + zip)</a:t>
            </a:r>
          </a:p>
          <a:p>
            <a:pPr lvl="0"/>
            <a:r>
              <a:rPr lang="en-US" sz="1200" dirty="0" err="1"/>
              <a:t>Syncronise</a:t>
            </a:r>
            <a:r>
              <a:rPr lang="en-US" sz="1200" dirty="0"/>
              <a:t> MEDIA on local NETWORK</a:t>
            </a:r>
          </a:p>
          <a:p>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24</a:t>
            </a:fld>
            <a:endParaRPr lang="nl-BE"/>
          </a:p>
        </p:txBody>
      </p:sp>
    </p:spTree>
    <p:extLst>
      <p:ext uri="{BB962C8B-B14F-4D97-AF65-F5344CB8AC3E}">
        <p14:creationId xmlns:p14="http://schemas.microsoft.com/office/powerpoint/2010/main" val="1880641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nl-BE" altLang="nl-BE" sz="12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2FE3DE8-A722-411C-8E17-0A915AED0CA9}" type="slidenum">
              <a:rPr lang="nl-BE" smtClean="0"/>
              <a:t>27</a:t>
            </a:fld>
            <a:endParaRPr lang="nl-BE"/>
          </a:p>
        </p:txBody>
      </p:sp>
    </p:spTree>
    <p:extLst>
      <p:ext uri="{BB962C8B-B14F-4D97-AF65-F5344CB8AC3E}">
        <p14:creationId xmlns:p14="http://schemas.microsoft.com/office/powerpoint/2010/main" val="1939295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nl-BE" altLang="nl-BE" sz="12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2FE3DE8-A722-411C-8E17-0A915AED0CA9}" type="slidenum">
              <a:rPr lang="nl-BE" smtClean="0"/>
              <a:t>29</a:t>
            </a:fld>
            <a:endParaRPr lang="nl-BE"/>
          </a:p>
        </p:txBody>
      </p:sp>
    </p:spTree>
    <p:extLst>
      <p:ext uri="{BB962C8B-B14F-4D97-AF65-F5344CB8AC3E}">
        <p14:creationId xmlns:p14="http://schemas.microsoft.com/office/powerpoint/2010/main" val="1066822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30</a:t>
            </a:fld>
            <a:endParaRPr lang="nl-BE"/>
          </a:p>
        </p:txBody>
      </p:sp>
    </p:spTree>
    <p:extLst>
      <p:ext uri="{BB962C8B-B14F-4D97-AF65-F5344CB8AC3E}">
        <p14:creationId xmlns:p14="http://schemas.microsoft.com/office/powerpoint/2010/main" val="110888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Responsive</a:t>
            </a:r>
          </a:p>
          <a:p>
            <a:pPr marL="171450" indent="-171450">
              <a:buFont typeface="Arial" panose="020B0604020202020204" pitchFamily="34" charset="0"/>
              <a:buChar char="•"/>
            </a:pPr>
            <a:r>
              <a:rPr lang="en-US" dirty="0"/>
              <a:t>Correct Size</a:t>
            </a:r>
          </a:p>
          <a:p>
            <a:pPr marL="171450" indent="-171450">
              <a:buFont typeface="Arial" panose="020B0604020202020204" pitchFamily="34" charset="0"/>
              <a:buChar char="•"/>
            </a:pPr>
            <a:r>
              <a:rPr lang="en-US" dirty="0"/>
              <a:t>Format</a:t>
            </a:r>
          </a:p>
          <a:p>
            <a:pPr marL="171450" indent="-171450">
              <a:buFont typeface="Arial" panose="020B0604020202020204" pitchFamily="34" charset="0"/>
              <a:buChar char="•"/>
            </a:pPr>
            <a:r>
              <a:rPr lang="en-US" dirty="0"/>
              <a:t>Lazy load</a:t>
            </a:r>
          </a:p>
          <a:p>
            <a:pPr marL="171450" indent="-171450">
              <a:buFont typeface="Arial" panose="020B0604020202020204" pitchFamily="34" charset="0"/>
              <a:buChar char="•"/>
            </a:pPr>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31</a:t>
            </a:fld>
            <a:endParaRPr lang="nl-BE"/>
          </a:p>
        </p:txBody>
      </p:sp>
    </p:spTree>
    <p:extLst>
      <p:ext uri="{BB962C8B-B14F-4D97-AF65-F5344CB8AC3E}">
        <p14:creationId xmlns:p14="http://schemas.microsoft.com/office/powerpoint/2010/main" val="1215193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Lazy loading</a:t>
            </a:r>
            <a:r>
              <a:rPr lang="en-US" dirty="0"/>
              <a:t> is a strategy to identify resources as non-blocking (non-critical) and load these only when needed. </a:t>
            </a:r>
          </a:p>
          <a:p>
            <a:r>
              <a:rPr lang="en-US" dirty="0"/>
              <a:t>It's a way to shorten the length of the </a:t>
            </a:r>
            <a:r>
              <a:rPr lang="en-US" dirty="0">
                <a:hlinkClick r:id="rId3"/>
              </a:rPr>
              <a:t>critical rendering path</a:t>
            </a:r>
            <a:r>
              <a:rPr lang="en-US" dirty="0"/>
              <a:t>, which translates into reduced page load times.</a:t>
            </a:r>
          </a:p>
          <a:p>
            <a:endParaRPr lang="en-US" dirty="0"/>
          </a:p>
          <a:p>
            <a:r>
              <a:rPr lang="en-US" dirty="0"/>
              <a:t>No </a:t>
            </a:r>
            <a:r>
              <a:rPr lang="en-US" dirty="0" err="1"/>
              <a:t>javascript</a:t>
            </a:r>
            <a:r>
              <a:rPr lang="en-US" dirty="0"/>
              <a:t> needed. This is standard html</a:t>
            </a:r>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32</a:t>
            </a:fld>
            <a:endParaRPr lang="nl-BE"/>
          </a:p>
        </p:txBody>
      </p:sp>
    </p:spTree>
    <p:extLst>
      <p:ext uri="{BB962C8B-B14F-4D97-AF65-F5344CB8AC3E}">
        <p14:creationId xmlns:p14="http://schemas.microsoft.com/office/powerpoint/2010/main" val="3909785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like doing this manually, use </a:t>
            </a:r>
            <a:r>
              <a:rPr lang="en-US" dirty="0" err="1"/>
              <a:t>eg</a:t>
            </a:r>
            <a:r>
              <a:rPr lang="en-US" dirty="0"/>
              <a:t> Slimsy. A package which does it all for you.</a:t>
            </a:r>
          </a:p>
          <a:p>
            <a:endParaRPr lang="en-US" dirty="0"/>
          </a:p>
          <a:p>
            <a:r>
              <a:rPr lang="en-US" dirty="0"/>
              <a:t>LQIP = low quality Image Placeholders</a:t>
            </a:r>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33</a:t>
            </a:fld>
            <a:endParaRPr lang="nl-BE"/>
          </a:p>
        </p:txBody>
      </p:sp>
    </p:spTree>
    <p:extLst>
      <p:ext uri="{BB962C8B-B14F-4D97-AF65-F5344CB8AC3E}">
        <p14:creationId xmlns:p14="http://schemas.microsoft.com/office/powerpoint/2010/main" val="3840233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As we have </a:t>
            </a:r>
            <a:r>
              <a:rPr lang="nl-BE" dirty="0" err="1"/>
              <a:t>seen</a:t>
            </a:r>
            <a:r>
              <a:rPr lang="nl-BE" dirty="0"/>
              <a:t>, </a:t>
            </a:r>
            <a:r>
              <a:rPr lang="nl-BE" dirty="0" err="1"/>
              <a:t>other</a:t>
            </a:r>
            <a:r>
              <a:rPr lang="nl-BE" dirty="0"/>
              <a:t> providers </a:t>
            </a:r>
            <a:r>
              <a:rPr lang="nl-BE" dirty="0" err="1"/>
              <a:t>might</a:t>
            </a:r>
            <a:r>
              <a:rPr lang="nl-BE" dirty="0"/>
              <a:t> have </a:t>
            </a:r>
            <a:r>
              <a:rPr lang="nl-BE" dirty="0" err="1"/>
              <a:t>better</a:t>
            </a:r>
            <a:r>
              <a:rPr lang="nl-BE" dirty="0"/>
              <a:t> </a:t>
            </a:r>
            <a:r>
              <a:rPr lang="nl-BE" dirty="0" err="1"/>
              <a:t>connections</a:t>
            </a:r>
            <a:r>
              <a:rPr lang="nl-BE" dirty="0"/>
              <a:t>.</a:t>
            </a:r>
          </a:p>
          <a:p>
            <a:pPr marL="171450" indent="-171450">
              <a:buFont typeface="Arial" panose="020B0604020202020204" pitchFamily="34" charset="0"/>
              <a:buChar char="•"/>
            </a:pPr>
            <a:r>
              <a:rPr lang="nl-BE" dirty="0" err="1"/>
              <a:t>Not</a:t>
            </a:r>
            <a:r>
              <a:rPr lang="nl-BE" dirty="0"/>
              <a:t> </a:t>
            </a:r>
            <a:r>
              <a:rPr lang="nl-BE" dirty="0" err="1"/>
              <a:t>sending</a:t>
            </a:r>
            <a:r>
              <a:rPr lang="nl-BE" dirty="0"/>
              <a:t> cookies </a:t>
            </a:r>
            <a:r>
              <a:rPr lang="nl-BE" dirty="0" err="1"/>
              <a:t>for</a:t>
            </a:r>
            <a:r>
              <a:rPr lang="nl-BE" dirty="0"/>
              <a:t> </a:t>
            </a:r>
            <a:r>
              <a:rPr lang="nl-BE" dirty="0" err="1"/>
              <a:t>static</a:t>
            </a:r>
            <a:r>
              <a:rPr lang="nl-BE" dirty="0"/>
              <a:t> assets </a:t>
            </a:r>
            <a:r>
              <a:rPr lang="nl-BE" dirty="0" err="1"/>
              <a:t>saves</a:t>
            </a:r>
            <a:r>
              <a:rPr lang="nl-BE" dirty="0"/>
              <a:t> </a:t>
            </a:r>
            <a:r>
              <a:rPr lang="nl-BE" dirty="0" err="1"/>
              <a:t>bandwidth</a:t>
            </a:r>
            <a:endParaRPr lang="nl-BE" dirty="0"/>
          </a:p>
          <a:p>
            <a:pPr marL="171450" indent="-171450">
              <a:buFont typeface="Arial" panose="020B0604020202020204" pitchFamily="34" charset="0"/>
              <a:buChar char="•"/>
            </a:pPr>
            <a:r>
              <a:rPr lang="nl-BE" dirty="0"/>
              <a:t>E-tag </a:t>
            </a:r>
            <a:r>
              <a:rPr lang="nl-BE" dirty="0">
                <a:sym typeface="Wingdings" panose="05000000000000000000" pitchFamily="2" charset="2"/>
              </a:rPr>
              <a:t> later</a:t>
            </a:r>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34</a:t>
            </a:fld>
            <a:endParaRPr lang="nl-BE"/>
          </a:p>
        </p:txBody>
      </p:sp>
    </p:spTree>
    <p:extLst>
      <p:ext uri="{BB962C8B-B14F-4D97-AF65-F5344CB8AC3E}">
        <p14:creationId xmlns:p14="http://schemas.microsoft.com/office/powerpoint/2010/main" val="369554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 </a:t>
            </a:r>
            <a:r>
              <a:rPr lang="nl-BE" dirty="0" err="1"/>
              <a:t>guess</a:t>
            </a:r>
            <a:r>
              <a:rPr lang="nl-BE" dirty="0"/>
              <a:t> </a:t>
            </a:r>
            <a:r>
              <a:rPr lang="nl-BE" dirty="0" err="1"/>
              <a:t>everyone</a:t>
            </a:r>
            <a:r>
              <a:rPr lang="nl-BE" dirty="0"/>
              <a:t> </a:t>
            </a:r>
            <a:r>
              <a:rPr lang="nl-BE" dirty="0" err="1"/>
              <a:t>knows</a:t>
            </a:r>
            <a:r>
              <a:rPr lang="nl-BE" dirty="0"/>
              <a:t> </a:t>
            </a:r>
            <a:r>
              <a:rPr lang="nl-BE" dirty="0" err="1"/>
              <a:t>this</a:t>
            </a:r>
            <a:r>
              <a:rPr lang="nl-BE" dirty="0"/>
              <a:t>. But let </a:t>
            </a:r>
            <a:r>
              <a:rPr lang="nl-BE" dirty="0" err="1"/>
              <a:t>us</a:t>
            </a:r>
            <a:r>
              <a:rPr lang="nl-BE" dirty="0"/>
              <a:t> review a few </a:t>
            </a:r>
            <a:r>
              <a:rPr lang="nl-BE" dirty="0" err="1"/>
              <a:t>things</a:t>
            </a:r>
            <a:r>
              <a:rPr lang="nl-BE" dirty="0"/>
              <a:t> </a:t>
            </a:r>
            <a:r>
              <a:rPr lang="nl-BE" dirty="0" err="1"/>
              <a:t>to</a:t>
            </a:r>
            <a:r>
              <a:rPr lang="nl-BE" dirty="0"/>
              <a:t> </a:t>
            </a:r>
            <a:r>
              <a:rPr lang="nl-BE" dirty="0" err="1"/>
              <a:t>fresh</a:t>
            </a:r>
            <a:r>
              <a:rPr lang="nl-BE" dirty="0"/>
              <a:t> </a:t>
            </a:r>
            <a:r>
              <a:rPr lang="nl-BE" dirty="0" err="1"/>
              <a:t>things</a:t>
            </a:r>
            <a:r>
              <a:rPr lang="nl-BE" dirty="0"/>
              <a:t> up.</a:t>
            </a:r>
          </a:p>
        </p:txBody>
      </p:sp>
      <p:sp>
        <p:nvSpPr>
          <p:cNvPr id="4" name="Slide Number Placeholder 3"/>
          <p:cNvSpPr>
            <a:spLocks noGrp="1"/>
          </p:cNvSpPr>
          <p:nvPr>
            <p:ph type="sldNum" sz="quarter" idx="5"/>
          </p:nvPr>
        </p:nvSpPr>
        <p:spPr/>
        <p:txBody>
          <a:bodyPr/>
          <a:lstStyle/>
          <a:p>
            <a:fld id="{22FE3DE8-A722-411C-8E17-0A915AED0CA9}" type="slidenum">
              <a:rPr lang="nl-BE" smtClean="0"/>
              <a:t>35</a:t>
            </a:fld>
            <a:endParaRPr lang="nl-BE"/>
          </a:p>
        </p:txBody>
      </p:sp>
    </p:spTree>
    <p:extLst>
      <p:ext uri="{BB962C8B-B14F-4D97-AF65-F5344CB8AC3E}">
        <p14:creationId xmlns:p14="http://schemas.microsoft.com/office/powerpoint/2010/main" val="1461293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(broken) train track leading to the unused central train station in Tana (Antananarivo).</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Madagascar is known for its beautiful nature. </a:t>
            </a:r>
            <a:endParaRPr lang="en-BE" dirty="0"/>
          </a:p>
          <a:p>
            <a:r>
              <a:rPr lang="en-GB" dirty="0"/>
              <a:t>Unfortunately, I did not have much time to see the rest of the country.</a:t>
            </a:r>
          </a:p>
          <a:p>
            <a:endParaRPr lang="en-GB" dirty="0"/>
          </a:p>
          <a:p>
            <a:r>
              <a:rPr lang="en-GB" dirty="0"/>
              <a:t>Madagascar is also known as a developing country.</a:t>
            </a:r>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5</a:t>
            </a:fld>
            <a:endParaRPr lang="nl-BE"/>
          </a:p>
        </p:txBody>
      </p:sp>
    </p:spTree>
    <p:extLst>
      <p:ext uri="{BB962C8B-B14F-4D97-AF65-F5344CB8AC3E}">
        <p14:creationId xmlns:p14="http://schemas.microsoft.com/office/powerpoint/2010/main" val="2147273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altLang="nl-BE" sz="1200" b="0" i="0" u="none" strike="noStrike" cap="none" normalizeH="0" baseline="0" dirty="0">
                <a:ln>
                  <a:noFill/>
                </a:ln>
                <a:solidFill>
                  <a:schemeClr val="tx1"/>
                </a:solidFill>
                <a:effectLst/>
                <a:latin typeface="Arial" panose="020B0604020202020204" pitchFamily="34" charset="0"/>
              </a:rPr>
              <a:t>Multiple </a:t>
            </a:r>
            <a:r>
              <a:rPr kumimoji="0" lang="nl-BE" altLang="nl-BE" sz="1200" b="0" i="0" u="none" strike="noStrike" cap="none" normalizeH="0" baseline="0" dirty="0" err="1">
                <a:ln>
                  <a:noFill/>
                </a:ln>
                <a:solidFill>
                  <a:schemeClr val="tx1"/>
                </a:solidFill>
                <a:effectLst/>
                <a:latin typeface="Arial" panose="020B0604020202020204" pitchFamily="34" charset="0"/>
              </a:rPr>
              <a:t>ways</a:t>
            </a:r>
            <a:r>
              <a:rPr kumimoji="0" lang="nl-BE" altLang="nl-BE" sz="1200" b="0" i="0" u="none" strike="noStrike" cap="none" normalizeH="0" baseline="0" dirty="0">
                <a:ln>
                  <a:noFill/>
                </a:ln>
                <a:solidFill>
                  <a:schemeClr val="tx1"/>
                </a:solidFill>
                <a:effectLst/>
                <a:latin typeface="Arial" panose="020B0604020202020204" pitchFamily="34" charset="0"/>
              </a:rPr>
              <a:t> </a:t>
            </a:r>
            <a:r>
              <a:rPr kumimoji="0" lang="nl-BE" altLang="nl-BE" sz="1200" b="0" i="0" u="none" strike="noStrike" cap="none" normalizeH="0" baseline="0" dirty="0" err="1">
                <a:ln>
                  <a:noFill/>
                </a:ln>
                <a:solidFill>
                  <a:schemeClr val="tx1"/>
                </a:solidFill>
                <a:effectLst/>
                <a:latin typeface="Arial" panose="020B0604020202020204" pitchFamily="34" charset="0"/>
              </a:rPr>
              <a:t>to</a:t>
            </a:r>
            <a:r>
              <a:rPr kumimoji="0" lang="nl-BE" altLang="nl-BE" sz="1200" b="0" i="0" u="none" strike="noStrike" cap="none" normalizeH="0" baseline="0" dirty="0">
                <a:ln>
                  <a:noFill/>
                </a:ln>
                <a:solidFill>
                  <a:schemeClr val="tx1"/>
                </a:solidFill>
                <a:effectLst/>
                <a:latin typeface="Arial" panose="020B0604020202020204" pitchFamily="34" charset="0"/>
              </a:rPr>
              <a:t> </a:t>
            </a:r>
            <a:r>
              <a:rPr kumimoji="0" lang="nl-BE" altLang="nl-BE" sz="1200" b="0" i="0" u="none" strike="noStrike" cap="none" normalizeH="0" baseline="0" dirty="0" err="1">
                <a:ln>
                  <a:noFill/>
                </a:ln>
                <a:solidFill>
                  <a:schemeClr val="tx1"/>
                </a:solidFill>
                <a:effectLst/>
                <a:latin typeface="Arial" panose="020B0604020202020204" pitchFamily="34" charset="0"/>
              </a:rPr>
              <a:t>improve</a:t>
            </a:r>
            <a:r>
              <a:rPr kumimoji="0" lang="nl-BE" altLang="nl-BE" sz="1200" b="0" i="0" u="none" strike="noStrike" cap="none" normalizeH="0" baseline="0" dirty="0">
                <a:ln>
                  <a:noFill/>
                </a:ln>
                <a:solidFill>
                  <a:schemeClr val="tx1"/>
                </a:solidFill>
                <a:effectLst/>
                <a:latin typeface="Arial" panose="020B0604020202020204" pitchFamily="34" charset="0"/>
              </a:rPr>
              <a:t> JS &amp; CSS.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200" b="0" i="0" u="none" strike="noStrike" cap="none" normalizeH="0" baseline="0" dirty="0">
                <a:ln>
                  <a:noFill/>
                </a:ln>
                <a:solidFill>
                  <a:schemeClr val="tx1"/>
                </a:solidFill>
                <a:effectLst/>
                <a:latin typeface="Arial" panose="020B0604020202020204" pitchFamily="34" charset="0"/>
              </a:rPr>
              <a:t>Blue </a:t>
            </a:r>
            <a:r>
              <a:rPr kumimoji="0" lang="nl-BE" sz="1200" b="0" i="0" u="none" strike="noStrike" cap="none" normalizeH="0" baseline="0" dirty="0" err="1">
                <a:ln>
                  <a:noFill/>
                </a:ln>
                <a:solidFill>
                  <a:schemeClr val="tx1"/>
                </a:solidFill>
                <a:effectLst/>
                <a:latin typeface="Arial" panose="020B0604020202020204" pitchFamily="34" charset="0"/>
              </a:rPr>
              <a:t>marked</a:t>
            </a:r>
            <a:r>
              <a:rPr kumimoji="0" lang="nl-BE" sz="1200" b="0" i="0" u="none" strike="noStrike" cap="none" normalizeH="0" baseline="0" dirty="0">
                <a:ln>
                  <a:noFill/>
                </a:ln>
                <a:solidFill>
                  <a:schemeClr val="tx1"/>
                </a:solidFill>
                <a:effectLst/>
                <a:latin typeface="Arial" panose="020B0604020202020204" pitchFamily="34" charset="0"/>
              </a:rPr>
              <a:t> we </a:t>
            </a:r>
            <a:r>
              <a:rPr kumimoji="0" lang="nl-BE" sz="1200" b="0" i="0" u="none" strike="noStrike" cap="none" normalizeH="0" baseline="0" dirty="0" err="1">
                <a:ln>
                  <a:noFill/>
                </a:ln>
                <a:solidFill>
                  <a:schemeClr val="tx1"/>
                </a:solidFill>
                <a:effectLst/>
                <a:latin typeface="Arial" panose="020B0604020202020204" pitchFamily="34" charset="0"/>
              </a:rPr>
              <a:t>will</a:t>
            </a:r>
            <a:r>
              <a:rPr kumimoji="0" lang="nl-BE" sz="1200" b="0" i="0" u="none" strike="noStrike" cap="none" normalizeH="0" baseline="0" dirty="0">
                <a:ln>
                  <a:noFill/>
                </a:ln>
                <a:solidFill>
                  <a:schemeClr val="tx1"/>
                </a:solidFill>
                <a:effectLst/>
                <a:latin typeface="Arial" panose="020B0604020202020204" pitchFamily="34" charset="0"/>
              </a:rPr>
              <a:t> </a:t>
            </a:r>
            <a:r>
              <a:rPr kumimoji="0" lang="nl-BE" sz="1200" b="0" i="0" u="none" strike="noStrike" cap="none" normalizeH="0" baseline="0" dirty="0" err="1">
                <a:ln>
                  <a:noFill/>
                </a:ln>
                <a:solidFill>
                  <a:schemeClr val="tx1"/>
                </a:solidFill>
                <a:effectLst/>
                <a:latin typeface="Arial" panose="020B0604020202020204" pitchFamily="34" charset="0"/>
              </a:rPr>
              <a:t>discuss</a:t>
            </a:r>
            <a:r>
              <a:rPr kumimoji="0" lang="nl-BE" sz="1200" b="0" i="0" u="none" strike="noStrike" cap="none" normalizeH="0" baseline="0" dirty="0">
                <a:ln>
                  <a:noFill/>
                </a:ln>
                <a:solidFill>
                  <a:schemeClr val="tx1"/>
                </a:solidFill>
                <a:effectLst/>
                <a:latin typeface="Arial" panose="020B0604020202020204" pitchFamily="34" charset="0"/>
              </a:rPr>
              <a:t> as </a:t>
            </a:r>
            <a:r>
              <a:rPr kumimoji="0" lang="nl-BE" sz="1200" b="0" i="0" u="none" strike="noStrike" cap="none" normalizeH="0" baseline="0" dirty="0" err="1">
                <a:ln>
                  <a:noFill/>
                </a:ln>
                <a:solidFill>
                  <a:schemeClr val="tx1"/>
                </a:solidFill>
                <a:effectLst/>
                <a:latin typeface="Arial" panose="020B0604020202020204" pitchFamily="34" charset="0"/>
              </a:rPr>
              <a:t>they</a:t>
            </a:r>
            <a:r>
              <a:rPr kumimoji="0" lang="nl-BE" sz="1200" b="0" i="0" u="none" strike="noStrike" cap="none" normalizeH="0" baseline="0" dirty="0">
                <a:ln>
                  <a:noFill/>
                </a:ln>
                <a:solidFill>
                  <a:schemeClr val="tx1"/>
                </a:solidFill>
                <a:effectLst/>
                <a:latin typeface="Arial" panose="020B0604020202020204" pitchFamily="34" charset="0"/>
              </a:rPr>
              <a:t> </a:t>
            </a:r>
            <a:r>
              <a:rPr kumimoji="0" lang="nl-BE" sz="1200" b="0" i="0" u="none" strike="noStrike" cap="none" normalizeH="0" baseline="0" dirty="0" err="1">
                <a:ln>
                  <a:noFill/>
                </a:ln>
                <a:solidFill>
                  <a:schemeClr val="tx1"/>
                </a:solidFill>
                <a:effectLst/>
                <a:latin typeface="Arial" panose="020B0604020202020204" pitchFamily="34" charset="0"/>
              </a:rPr>
              <a:t>can</a:t>
            </a:r>
            <a:r>
              <a:rPr kumimoji="0" lang="nl-BE" sz="1200" b="0" i="0" u="none" strike="noStrike" cap="none" normalizeH="0" baseline="0" dirty="0">
                <a:ln>
                  <a:noFill/>
                </a:ln>
                <a:solidFill>
                  <a:schemeClr val="tx1"/>
                </a:solidFill>
                <a:effectLst/>
                <a:latin typeface="Arial" panose="020B0604020202020204" pitchFamily="34" charset="0"/>
              </a:rPr>
              <a:t> </a:t>
            </a:r>
            <a:r>
              <a:rPr kumimoji="0" lang="nl-BE" sz="1200" b="0" i="0" u="none" strike="noStrike" cap="none" normalizeH="0" baseline="0" dirty="0" err="1">
                <a:ln>
                  <a:noFill/>
                </a:ln>
                <a:solidFill>
                  <a:schemeClr val="tx1"/>
                </a:solidFill>
                <a:effectLst/>
                <a:latin typeface="Arial" panose="020B0604020202020204" pitchFamily="34" charset="0"/>
              </a:rPr>
              <a:t>be</a:t>
            </a:r>
            <a:r>
              <a:rPr kumimoji="0" lang="nl-BE" sz="1200" b="0" i="0" u="none" strike="noStrike" cap="none" normalizeH="0" baseline="0" dirty="0">
                <a:ln>
                  <a:noFill/>
                </a:ln>
                <a:solidFill>
                  <a:schemeClr val="tx1"/>
                </a:solidFill>
                <a:effectLst/>
                <a:latin typeface="Arial" panose="020B0604020202020204" pitchFamily="34" charset="0"/>
              </a:rPr>
              <a:t> </a:t>
            </a:r>
            <a:r>
              <a:rPr kumimoji="0" lang="nl-BE" sz="1200" b="0" i="0" u="none" strike="noStrike" cap="none" normalizeH="0" baseline="0" dirty="0" err="1">
                <a:ln>
                  <a:noFill/>
                </a:ln>
                <a:solidFill>
                  <a:schemeClr val="tx1"/>
                </a:solidFill>
                <a:effectLst/>
                <a:latin typeface="Arial" panose="020B0604020202020204" pitchFamily="34" charset="0"/>
              </a:rPr>
              <a:t>easily</a:t>
            </a:r>
            <a:r>
              <a:rPr kumimoji="0" lang="nl-BE" sz="1200" b="0" i="0" u="none" strike="noStrike" cap="none" normalizeH="0" baseline="0" dirty="0">
                <a:ln>
                  <a:noFill/>
                </a:ln>
                <a:solidFill>
                  <a:schemeClr val="tx1"/>
                </a:solidFill>
                <a:effectLst/>
                <a:latin typeface="Arial" panose="020B0604020202020204" pitchFamily="34" charset="0"/>
              </a:rPr>
              <a:t> </a:t>
            </a:r>
            <a:r>
              <a:rPr kumimoji="0" lang="nl-BE" sz="1200" b="0" i="0" u="none" strike="noStrike" cap="none" normalizeH="0" baseline="0" dirty="0" err="1">
                <a:ln>
                  <a:noFill/>
                </a:ln>
                <a:solidFill>
                  <a:schemeClr val="tx1"/>
                </a:solidFill>
                <a:effectLst/>
                <a:latin typeface="Arial" panose="020B0604020202020204" pitchFamily="34" charset="0"/>
              </a:rPr>
              <a:t>implemented</a:t>
            </a:r>
            <a:r>
              <a:rPr kumimoji="0" lang="nl-BE" sz="1200" b="0" i="0" u="none" strike="noStrike" cap="none" normalizeH="0" baseline="0" dirty="0">
                <a:ln>
                  <a:noFill/>
                </a:ln>
                <a:solidFill>
                  <a:schemeClr val="tx1"/>
                </a:solidFill>
                <a:effectLst/>
                <a:latin typeface="Arial" panose="020B0604020202020204" pitchFamily="34" charset="0"/>
              </a:rPr>
              <a:t> without </a:t>
            </a:r>
            <a:r>
              <a:rPr kumimoji="0" lang="nl-BE" sz="1200" b="0" i="0" u="none" strike="noStrike" cap="none" normalizeH="0" baseline="0" dirty="0" err="1">
                <a:ln>
                  <a:noFill/>
                </a:ln>
                <a:solidFill>
                  <a:schemeClr val="tx1"/>
                </a:solidFill>
                <a:effectLst/>
                <a:latin typeface="Arial" panose="020B0604020202020204" pitchFamily="34" charset="0"/>
              </a:rPr>
              <a:t>much</a:t>
            </a:r>
            <a:r>
              <a:rPr kumimoji="0" lang="nl-BE" sz="1200" b="0" i="0" u="none" strike="noStrike" cap="none" normalizeH="0" baseline="0" dirty="0">
                <a:ln>
                  <a:noFill/>
                </a:ln>
                <a:solidFill>
                  <a:schemeClr val="tx1"/>
                </a:solidFill>
                <a:effectLst/>
                <a:latin typeface="Arial" panose="020B0604020202020204" pitchFamily="34" charset="0"/>
              </a:rPr>
              <a:t> effort.</a:t>
            </a:r>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36</a:t>
            </a:fld>
            <a:endParaRPr lang="nl-BE"/>
          </a:p>
        </p:txBody>
      </p:sp>
    </p:spTree>
    <p:extLst>
      <p:ext uri="{BB962C8B-B14F-4D97-AF65-F5344CB8AC3E}">
        <p14:creationId xmlns:p14="http://schemas.microsoft.com/office/powerpoint/2010/main" val="1140499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Optimizing </a:t>
            </a:r>
            <a:r>
              <a:rPr lang="nl-BE" dirty="0" err="1"/>
              <a:t>can</a:t>
            </a:r>
            <a:r>
              <a:rPr lang="nl-BE" dirty="0"/>
              <a:t> </a:t>
            </a:r>
            <a:r>
              <a:rPr lang="nl-BE" dirty="0" err="1"/>
              <a:t>also</a:t>
            </a:r>
            <a:r>
              <a:rPr lang="nl-BE" dirty="0"/>
              <a:t> save on power </a:t>
            </a:r>
            <a:r>
              <a:rPr lang="nl-BE" dirty="0" err="1"/>
              <a:t>usage</a:t>
            </a:r>
            <a:r>
              <a:rPr lang="nl-BE" dirty="0"/>
              <a:t>.  </a:t>
            </a:r>
            <a:r>
              <a:rPr lang="nl-BE" dirty="0" err="1"/>
              <a:t>So</a:t>
            </a:r>
            <a:r>
              <a:rPr lang="nl-BE" dirty="0"/>
              <a:t>, </a:t>
            </a:r>
            <a:r>
              <a:rPr lang="nl-BE" dirty="0" err="1"/>
              <a:t>let’s</a:t>
            </a:r>
            <a:r>
              <a:rPr lang="nl-BE" dirty="0"/>
              <a:t> </a:t>
            </a:r>
            <a:r>
              <a:rPr lang="nl-BE" dirty="0" err="1"/>
              <a:t>dive</a:t>
            </a:r>
            <a:r>
              <a:rPr lang="nl-BE" dirty="0"/>
              <a:t> in.</a:t>
            </a:r>
          </a:p>
        </p:txBody>
      </p:sp>
      <p:sp>
        <p:nvSpPr>
          <p:cNvPr id="4" name="Slide Number Placeholder 3"/>
          <p:cNvSpPr>
            <a:spLocks noGrp="1"/>
          </p:cNvSpPr>
          <p:nvPr>
            <p:ph type="sldNum" sz="quarter" idx="5"/>
          </p:nvPr>
        </p:nvSpPr>
        <p:spPr/>
        <p:txBody>
          <a:bodyPr/>
          <a:lstStyle/>
          <a:p>
            <a:fld id="{22FE3DE8-A722-411C-8E17-0A915AED0CA9}" type="slidenum">
              <a:rPr lang="nl-BE" smtClean="0"/>
              <a:t>37</a:t>
            </a:fld>
            <a:endParaRPr lang="nl-BE"/>
          </a:p>
        </p:txBody>
      </p:sp>
    </p:spTree>
    <p:extLst>
      <p:ext uri="{BB962C8B-B14F-4D97-AF65-F5344CB8AC3E}">
        <p14:creationId xmlns:p14="http://schemas.microsoft.com/office/powerpoint/2010/main" val="1163305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If</a:t>
            </a:r>
            <a:r>
              <a:rPr lang="nl-BE" dirty="0"/>
              <a:t> </a:t>
            </a:r>
            <a:r>
              <a:rPr lang="nl-BE" dirty="0" err="1"/>
              <a:t>you</a:t>
            </a:r>
            <a:r>
              <a:rPr lang="nl-BE" dirty="0"/>
              <a:t> </a:t>
            </a:r>
            <a:r>
              <a:rPr lang="nl-BE" dirty="0" err="1"/>
              <a:t>don’t</a:t>
            </a:r>
            <a:r>
              <a:rPr lang="nl-BE" dirty="0"/>
              <a:t> have a complete front-end </a:t>
            </a:r>
            <a:r>
              <a:rPr lang="nl-BE" dirty="0" err="1"/>
              <a:t>build</a:t>
            </a:r>
            <a:r>
              <a:rPr lang="nl-BE" dirty="0"/>
              <a:t> system, </a:t>
            </a:r>
            <a:r>
              <a:rPr lang="nl-BE" dirty="0" err="1"/>
              <a:t>use</a:t>
            </a:r>
            <a:r>
              <a:rPr lang="nl-BE" dirty="0"/>
              <a:t> </a:t>
            </a:r>
            <a:r>
              <a:rPr lang="nl-BE" dirty="0" err="1"/>
              <a:t>Smidge</a:t>
            </a:r>
            <a:r>
              <a:rPr lang="nl-BE" dirty="0"/>
              <a:t> </a:t>
            </a:r>
            <a:r>
              <a:rPr lang="nl-BE" dirty="0" err="1"/>
              <a:t>it</a:t>
            </a:r>
            <a:r>
              <a:rPr lang="nl-BE" dirty="0"/>
              <a:t> is </a:t>
            </a:r>
            <a:r>
              <a:rPr lang="nl-BE" dirty="0" err="1"/>
              <a:t>bundled</a:t>
            </a:r>
            <a:r>
              <a:rPr lang="nl-BE" dirty="0"/>
              <a:t> </a:t>
            </a:r>
            <a:r>
              <a:rPr lang="nl-BE" dirty="0" err="1"/>
              <a:t>with</a:t>
            </a:r>
            <a:r>
              <a:rPr lang="nl-BE" dirty="0"/>
              <a:t> </a:t>
            </a:r>
            <a:r>
              <a:rPr lang="nl-BE" dirty="0" err="1"/>
              <a:t>umbraco</a:t>
            </a:r>
            <a:r>
              <a:rPr lang="nl-BE" dirty="0"/>
              <a:t> </a:t>
            </a:r>
            <a:r>
              <a:rPr lang="nl-BE" dirty="0" err="1"/>
              <a:t>by</a:t>
            </a:r>
            <a:r>
              <a:rPr lang="nl-BE" dirty="0"/>
              <a:t> default </a:t>
            </a:r>
            <a:r>
              <a:rPr lang="nl-BE" dirty="0" err="1"/>
              <a:t>to</a:t>
            </a:r>
            <a:r>
              <a:rPr lang="nl-BE" dirty="0"/>
              <a:t> </a:t>
            </a:r>
            <a:r>
              <a:rPr lang="nl-BE" dirty="0" err="1"/>
              <a:t>minify</a:t>
            </a:r>
            <a:r>
              <a:rPr lang="nl-BE" dirty="0"/>
              <a:t> </a:t>
            </a:r>
            <a:r>
              <a:rPr lang="nl-BE" dirty="0" err="1"/>
              <a:t>and</a:t>
            </a:r>
            <a:r>
              <a:rPr lang="nl-BE" dirty="0"/>
              <a:t> </a:t>
            </a:r>
            <a:r>
              <a:rPr lang="nl-BE" dirty="0" err="1"/>
              <a:t>bundle</a:t>
            </a:r>
            <a:r>
              <a:rPr lang="nl-BE" dirty="0"/>
              <a:t> </a:t>
            </a:r>
            <a:r>
              <a:rPr lang="nl-BE" dirty="0" err="1"/>
              <a:t>css</a:t>
            </a:r>
            <a:r>
              <a:rPr lang="nl-BE" dirty="0"/>
              <a:t> &amp; </a:t>
            </a:r>
            <a:r>
              <a:rPr lang="nl-BE" dirty="0" err="1"/>
              <a:t>js</a:t>
            </a:r>
            <a:r>
              <a:rPr lang="nl-BE" dirty="0"/>
              <a:t> files.</a:t>
            </a:r>
          </a:p>
          <a:p>
            <a:endParaRPr lang="nl-BE" dirty="0"/>
          </a:p>
          <a:p>
            <a:r>
              <a:rPr lang="nl-BE" dirty="0"/>
              <a:t>It </a:t>
            </a:r>
            <a:r>
              <a:rPr lang="nl-BE" dirty="0" err="1"/>
              <a:t>can</a:t>
            </a:r>
            <a:r>
              <a:rPr lang="nl-BE" dirty="0"/>
              <a:t> </a:t>
            </a:r>
            <a:r>
              <a:rPr lang="nl-BE" dirty="0" err="1"/>
              <a:t>be</a:t>
            </a:r>
            <a:r>
              <a:rPr lang="nl-BE" dirty="0"/>
              <a:t> </a:t>
            </a:r>
            <a:r>
              <a:rPr lang="nl-BE" dirty="0" err="1"/>
              <a:t>archived</a:t>
            </a:r>
            <a:r>
              <a:rPr lang="nl-BE" dirty="0"/>
              <a:t> in multiple </a:t>
            </a:r>
            <a:r>
              <a:rPr lang="nl-BE" dirty="0" err="1"/>
              <a:t>ways</a:t>
            </a:r>
            <a:r>
              <a:rPr lang="nl-BE" dirty="0"/>
              <a:t>, </a:t>
            </a:r>
            <a:r>
              <a:rPr lang="nl-BE" dirty="0" err="1"/>
              <a:t>this</a:t>
            </a:r>
            <a:r>
              <a:rPr lang="nl-BE" dirty="0"/>
              <a:t> is </a:t>
            </a:r>
            <a:r>
              <a:rPr lang="nl-BE" dirty="0" err="1"/>
              <a:t>only</a:t>
            </a:r>
            <a:r>
              <a:rPr lang="nl-BE" dirty="0"/>
              <a:t> </a:t>
            </a:r>
            <a:r>
              <a:rPr lang="nl-BE" dirty="0" err="1"/>
              <a:t>one</a:t>
            </a:r>
            <a:r>
              <a:rPr lang="nl-BE" dirty="0"/>
              <a:t> </a:t>
            </a:r>
            <a:r>
              <a:rPr lang="nl-BE" dirty="0" err="1"/>
              <a:t>where</a:t>
            </a:r>
            <a:r>
              <a:rPr lang="nl-BE" dirty="0"/>
              <a:t> </a:t>
            </a:r>
            <a:r>
              <a:rPr lang="nl-BE" dirty="0" err="1"/>
              <a:t>one</a:t>
            </a:r>
            <a:r>
              <a:rPr lang="nl-BE" dirty="0"/>
              <a:t> of </a:t>
            </a:r>
            <a:r>
              <a:rPr lang="nl-BE" dirty="0" err="1"/>
              <a:t>my</a:t>
            </a:r>
            <a:r>
              <a:rPr lang="nl-BE" dirty="0"/>
              <a:t> </a:t>
            </a:r>
            <a:r>
              <a:rPr lang="nl-BE" dirty="0" err="1"/>
              <a:t>colleagues</a:t>
            </a:r>
            <a:r>
              <a:rPr lang="nl-BE" dirty="0"/>
              <a:t> </a:t>
            </a:r>
            <a:r>
              <a:rPr lang="nl-BE" dirty="0" err="1"/>
              <a:t>used</a:t>
            </a:r>
            <a:r>
              <a:rPr lang="nl-BE" dirty="0"/>
              <a:t> a default asp.net feature </a:t>
            </a:r>
            <a:r>
              <a:rPr lang="nl-BE" dirty="0" err="1"/>
              <a:t>to</a:t>
            </a:r>
            <a:r>
              <a:rPr lang="nl-BE" dirty="0"/>
              <a:t> show </a:t>
            </a:r>
            <a:r>
              <a:rPr lang="nl-BE" dirty="0" err="1"/>
              <a:t>unbundled</a:t>
            </a:r>
            <a:r>
              <a:rPr lang="nl-BE" dirty="0"/>
              <a:t> files in development </a:t>
            </a:r>
            <a:r>
              <a:rPr lang="nl-BE" dirty="0" err="1"/>
              <a:t>env</a:t>
            </a:r>
            <a:r>
              <a:rPr lang="nl-BE" dirty="0"/>
              <a:t>.</a:t>
            </a:r>
            <a:br>
              <a:rPr lang="nl-BE" dirty="0"/>
            </a:br>
            <a:br>
              <a:rPr lang="nl-BE" dirty="0"/>
            </a:br>
            <a:r>
              <a:rPr lang="nl-BE" dirty="0" err="1"/>
              <a:t>While</a:t>
            </a:r>
            <a:r>
              <a:rPr lang="nl-BE" dirty="0"/>
              <a:t> I </a:t>
            </a:r>
            <a:r>
              <a:rPr lang="nl-BE" dirty="0" err="1"/>
              <a:t>am</a:t>
            </a:r>
            <a:r>
              <a:rPr lang="nl-BE" dirty="0"/>
              <a:t> </a:t>
            </a:r>
            <a:r>
              <a:rPr lang="nl-BE" dirty="0" err="1"/>
              <a:t>pretty</a:t>
            </a:r>
            <a:r>
              <a:rPr lang="nl-BE" dirty="0"/>
              <a:t> </a:t>
            </a:r>
            <a:r>
              <a:rPr lang="nl-BE" dirty="0" err="1"/>
              <a:t>sure</a:t>
            </a:r>
            <a:r>
              <a:rPr lang="nl-BE" dirty="0"/>
              <a:t> </a:t>
            </a:r>
            <a:r>
              <a:rPr lang="nl-BE" dirty="0" err="1"/>
              <a:t>that</a:t>
            </a:r>
            <a:r>
              <a:rPr lang="nl-BE" dirty="0"/>
              <a:t> </a:t>
            </a:r>
            <a:r>
              <a:rPr lang="nl-BE" dirty="0" err="1"/>
              <a:t>this</a:t>
            </a:r>
            <a:r>
              <a:rPr lang="nl-BE" dirty="0"/>
              <a:t> </a:t>
            </a:r>
            <a:r>
              <a:rPr lang="nl-BE" dirty="0" err="1"/>
              <a:t>can</a:t>
            </a:r>
            <a:r>
              <a:rPr lang="nl-BE" dirty="0"/>
              <a:t> </a:t>
            </a:r>
            <a:r>
              <a:rPr lang="nl-BE" dirty="0" err="1"/>
              <a:t>also</a:t>
            </a:r>
            <a:r>
              <a:rPr lang="nl-BE" dirty="0"/>
              <a:t> </a:t>
            </a:r>
            <a:r>
              <a:rPr lang="nl-BE" dirty="0" err="1"/>
              <a:t>be</a:t>
            </a:r>
            <a:r>
              <a:rPr lang="nl-BE" dirty="0"/>
              <a:t> switch </a:t>
            </a:r>
            <a:r>
              <a:rPr lang="nl-BE" dirty="0" err="1"/>
              <a:t>with</a:t>
            </a:r>
            <a:r>
              <a:rPr lang="nl-BE" dirty="0"/>
              <a:t> </a:t>
            </a:r>
            <a:r>
              <a:rPr lang="nl-BE" dirty="0" err="1"/>
              <a:t>the</a:t>
            </a:r>
            <a:r>
              <a:rPr lang="nl-BE" dirty="0"/>
              <a:t> CMS: </a:t>
            </a:r>
            <a:r>
              <a:rPr lang="nl-BE" dirty="0" err="1"/>
              <a:t>Global:hosting:Debug</a:t>
            </a:r>
            <a:r>
              <a:rPr lang="nl-BE" dirty="0"/>
              <a:t> in </a:t>
            </a:r>
            <a:r>
              <a:rPr lang="nl-BE" dirty="0" err="1"/>
              <a:t>the</a:t>
            </a:r>
            <a:r>
              <a:rPr lang="nl-BE" dirty="0"/>
              <a:t> </a:t>
            </a:r>
            <a:r>
              <a:rPr lang="nl-BE" dirty="0" err="1"/>
              <a:t>appsettings.json</a:t>
            </a:r>
            <a:r>
              <a:rPr lang="nl-BE" dirty="0"/>
              <a:t> file</a:t>
            </a:r>
          </a:p>
          <a:p>
            <a:endParaRPr lang="nl-BE" dirty="0"/>
          </a:p>
          <a:p>
            <a:r>
              <a:rPr lang="nl-BE" dirty="0"/>
              <a:t>Using </a:t>
            </a:r>
            <a:r>
              <a:rPr lang="nl-BE" dirty="0" err="1"/>
              <a:t>smidge</a:t>
            </a:r>
            <a:r>
              <a:rPr lang="nl-BE" dirty="0"/>
              <a:t> has </a:t>
            </a:r>
            <a:r>
              <a:rPr lang="nl-BE" dirty="0" err="1"/>
              <a:t>other</a:t>
            </a:r>
            <a:r>
              <a:rPr lang="nl-BE" dirty="0"/>
              <a:t> </a:t>
            </a:r>
            <a:r>
              <a:rPr lang="nl-BE" dirty="0" err="1"/>
              <a:t>advantages</a:t>
            </a:r>
            <a:r>
              <a:rPr lang="nl-BE" dirty="0"/>
              <a:t> </a:t>
            </a:r>
            <a:r>
              <a:rPr lang="nl-BE" dirty="0" err="1"/>
              <a:t>which</a:t>
            </a:r>
            <a:r>
              <a:rPr lang="nl-BE" dirty="0"/>
              <a:t> we </a:t>
            </a:r>
            <a:r>
              <a:rPr lang="nl-BE" dirty="0" err="1"/>
              <a:t>will</a:t>
            </a:r>
            <a:r>
              <a:rPr lang="nl-BE" dirty="0"/>
              <a:t> </a:t>
            </a:r>
            <a:r>
              <a:rPr lang="nl-BE" dirty="0" err="1"/>
              <a:t>discuss</a:t>
            </a:r>
            <a:r>
              <a:rPr lang="nl-BE" dirty="0"/>
              <a:t> later.</a:t>
            </a:r>
          </a:p>
        </p:txBody>
      </p:sp>
      <p:sp>
        <p:nvSpPr>
          <p:cNvPr id="4" name="Slide Number Placeholder 3"/>
          <p:cNvSpPr>
            <a:spLocks noGrp="1"/>
          </p:cNvSpPr>
          <p:nvPr>
            <p:ph type="sldNum" sz="quarter" idx="5"/>
          </p:nvPr>
        </p:nvSpPr>
        <p:spPr/>
        <p:txBody>
          <a:bodyPr/>
          <a:lstStyle/>
          <a:p>
            <a:fld id="{22FE3DE8-A722-411C-8E17-0A915AED0CA9}" type="slidenum">
              <a:rPr lang="nl-BE" smtClean="0"/>
              <a:t>38</a:t>
            </a:fld>
            <a:endParaRPr lang="nl-BE"/>
          </a:p>
        </p:txBody>
      </p:sp>
    </p:spTree>
    <p:extLst>
      <p:ext uri="{BB962C8B-B14F-4D97-AF65-F5344CB8AC3E}">
        <p14:creationId xmlns:p14="http://schemas.microsoft.com/office/powerpoint/2010/main" val="647255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a:t>
            </a:r>
            <a:r>
              <a:rPr lang="nl-BE" dirty="0" err="1"/>
              <a:t>addition</a:t>
            </a:r>
            <a:r>
              <a:rPr lang="nl-BE" dirty="0"/>
              <a:t> </a:t>
            </a:r>
            <a:r>
              <a:rPr lang="nl-BE" dirty="0" err="1"/>
              <a:t>to</a:t>
            </a:r>
            <a:r>
              <a:rPr lang="nl-BE" dirty="0"/>
              <a:t> </a:t>
            </a:r>
            <a:r>
              <a:rPr lang="nl-BE" dirty="0" err="1"/>
              <a:t>the</a:t>
            </a:r>
            <a:r>
              <a:rPr lang="nl-BE" dirty="0"/>
              <a:t> </a:t>
            </a:r>
            <a:r>
              <a:rPr lang="nl-BE" dirty="0" err="1"/>
              <a:t>previous</a:t>
            </a:r>
            <a:r>
              <a:rPr lang="nl-BE" dirty="0"/>
              <a:t> slide, do </a:t>
            </a:r>
            <a:r>
              <a:rPr lang="nl-BE" dirty="0" err="1"/>
              <a:t>not</a:t>
            </a:r>
            <a:r>
              <a:rPr lang="nl-BE" dirty="0"/>
              <a:t> </a:t>
            </a:r>
            <a:r>
              <a:rPr lang="nl-BE" dirty="0" err="1"/>
              <a:t>send</a:t>
            </a:r>
            <a:r>
              <a:rPr lang="nl-BE" dirty="0"/>
              <a:t> </a:t>
            </a:r>
            <a:r>
              <a:rPr lang="nl-BE" dirty="0" err="1"/>
              <a:t>all</a:t>
            </a:r>
            <a:r>
              <a:rPr lang="nl-BE" dirty="0"/>
              <a:t> JS &amp; CSS </a:t>
            </a:r>
            <a:r>
              <a:rPr lang="nl-BE" dirty="0" err="1"/>
              <a:t>always</a:t>
            </a:r>
            <a:r>
              <a:rPr lang="nl-BE" dirty="0"/>
              <a:t>.</a:t>
            </a:r>
          </a:p>
          <a:p>
            <a:r>
              <a:rPr lang="nl-BE" dirty="0" err="1"/>
              <a:t>You</a:t>
            </a:r>
            <a:r>
              <a:rPr lang="nl-BE" dirty="0"/>
              <a:t> </a:t>
            </a:r>
            <a:r>
              <a:rPr lang="nl-BE" dirty="0" err="1"/>
              <a:t>can</a:t>
            </a:r>
            <a:r>
              <a:rPr lang="nl-BE" dirty="0"/>
              <a:t> </a:t>
            </a:r>
            <a:r>
              <a:rPr lang="nl-BE" dirty="0" err="1"/>
              <a:t>define</a:t>
            </a:r>
            <a:r>
              <a:rPr lang="nl-BE" dirty="0"/>
              <a:t> </a:t>
            </a:r>
            <a:r>
              <a:rPr lang="nl-BE" dirty="0" err="1"/>
              <a:t>just</a:t>
            </a:r>
            <a:r>
              <a:rPr lang="nl-BE" dirty="0"/>
              <a:t> </a:t>
            </a:r>
            <a:r>
              <a:rPr lang="nl-BE" dirty="0" err="1"/>
              <a:t>the</a:t>
            </a:r>
            <a:r>
              <a:rPr lang="nl-BE" dirty="0"/>
              <a:t> </a:t>
            </a:r>
            <a:r>
              <a:rPr lang="nl-BE" dirty="0" err="1"/>
              <a:t>parts</a:t>
            </a:r>
            <a:r>
              <a:rPr lang="nl-BE" dirty="0"/>
              <a:t> </a:t>
            </a:r>
            <a:r>
              <a:rPr lang="nl-BE" dirty="0" err="1"/>
              <a:t>which</a:t>
            </a:r>
            <a:r>
              <a:rPr lang="nl-BE" dirty="0"/>
              <a:t> </a:t>
            </a:r>
            <a:r>
              <a:rPr lang="nl-BE" dirty="0" err="1"/>
              <a:t>need</a:t>
            </a:r>
            <a:r>
              <a:rPr lang="nl-BE" dirty="0"/>
              <a:t> </a:t>
            </a:r>
            <a:r>
              <a:rPr lang="nl-BE" dirty="0" err="1"/>
              <a:t>to</a:t>
            </a:r>
            <a:r>
              <a:rPr lang="nl-BE" dirty="0"/>
              <a:t> </a:t>
            </a:r>
            <a:r>
              <a:rPr lang="nl-BE" dirty="0" err="1"/>
              <a:t>be</a:t>
            </a:r>
            <a:r>
              <a:rPr lang="nl-BE" dirty="0"/>
              <a:t> </a:t>
            </a:r>
            <a:r>
              <a:rPr lang="nl-BE" dirty="0" err="1"/>
              <a:t>send</a:t>
            </a:r>
            <a:r>
              <a:rPr lang="nl-BE" dirty="0"/>
              <a:t> over </a:t>
            </a:r>
            <a:r>
              <a:rPr lang="nl-BE" dirty="0" err="1"/>
              <a:t>the</a:t>
            </a:r>
            <a:r>
              <a:rPr lang="nl-BE" dirty="0"/>
              <a:t> line </a:t>
            </a:r>
            <a:r>
              <a:rPr lang="nl-BE" dirty="0" err="1"/>
              <a:t>for</a:t>
            </a:r>
            <a:r>
              <a:rPr lang="nl-BE" dirty="0"/>
              <a:t> </a:t>
            </a:r>
            <a:r>
              <a:rPr lang="nl-BE" dirty="0" err="1"/>
              <a:t>that</a:t>
            </a:r>
            <a:r>
              <a:rPr lang="nl-BE" dirty="0"/>
              <a:t> </a:t>
            </a:r>
            <a:r>
              <a:rPr lang="nl-BE" dirty="0" err="1"/>
              <a:t>particular</a:t>
            </a:r>
            <a:r>
              <a:rPr lang="nl-BE" dirty="0"/>
              <a:t> page.</a:t>
            </a:r>
          </a:p>
        </p:txBody>
      </p:sp>
      <p:sp>
        <p:nvSpPr>
          <p:cNvPr id="4" name="Slide Number Placeholder 3"/>
          <p:cNvSpPr>
            <a:spLocks noGrp="1"/>
          </p:cNvSpPr>
          <p:nvPr>
            <p:ph type="sldNum" sz="quarter" idx="5"/>
          </p:nvPr>
        </p:nvSpPr>
        <p:spPr/>
        <p:txBody>
          <a:bodyPr/>
          <a:lstStyle/>
          <a:p>
            <a:fld id="{22FE3DE8-A722-411C-8E17-0A915AED0CA9}" type="slidenum">
              <a:rPr lang="nl-BE" smtClean="0"/>
              <a:t>39</a:t>
            </a:fld>
            <a:endParaRPr lang="nl-BE"/>
          </a:p>
        </p:txBody>
      </p:sp>
    </p:spTree>
    <p:extLst>
      <p:ext uri="{BB962C8B-B14F-4D97-AF65-F5344CB8AC3E}">
        <p14:creationId xmlns:p14="http://schemas.microsoft.com/office/powerpoint/2010/main" val="698459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If</a:t>
            </a:r>
            <a:r>
              <a:rPr lang="nl-BE" dirty="0"/>
              <a:t> </a:t>
            </a:r>
            <a:r>
              <a:rPr lang="nl-BE" dirty="0" err="1"/>
              <a:t>you</a:t>
            </a:r>
            <a:r>
              <a:rPr lang="nl-BE" dirty="0"/>
              <a:t> </a:t>
            </a:r>
            <a:r>
              <a:rPr lang="nl-BE" dirty="0" err="1"/>
              <a:t>can</a:t>
            </a:r>
            <a:r>
              <a:rPr lang="nl-BE" dirty="0"/>
              <a:t>, </a:t>
            </a:r>
            <a:r>
              <a:rPr lang="nl-BE" dirty="0" err="1"/>
              <a:t>you</a:t>
            </a:r>
            <a:r>
              <a:rPr lang="nl-BE" dirty="0"/>
              <a:t> </a:t>
            </a:r>
            <a:r>
              <a:rPr lang="nl-BE" dirty="0" err="1"/>
              <a:t>should</a:t>
            </a:r>
            <a:r>
              <a:rPr lang="nl-BE" dirty="0"/>
              <a:t> </a:t>
            </a:r>
            <a:r>
              <a:rPr lang="nl-BE" dirty="0" err="1"/>
              <a:t>shorten</a:t>
            </a:r>
            <a:r>
              <a:rPr lang="nl-BE" dirty="0"/>
              <a:t> </a:t>
            </a:r>
            <a:r>
              <a:rPr lang="nl-BE" dirty="0" err="1"/>
              <a:t>the</a:t>
            </a:r>
            <a:r>
              <a:rPr lang="nl-BE" dirty="0"/>
              <a:t> </a:t>
            </a:r>
            <a:r>
              <a:rPr lang="nl-BE" dirty="0" err="1"/>
              <a:t>critical</a:t>
            </a:r>
            <a:r>
              <a:rPr lang="nl-BE" dirty="0"/>
              <a:t> </a:t>
            </a:r>
            <a:r>
              <a:rPr lang="nl-BE" dirty="0" err="1"/>
              <a:t>loading</a:t>
            </a:r>
            <a:r>
              <a:rPr lang="nl-BE" dirty="0"/>
              <a:t> </a:t>
            </a:r>
            <a:r>
              <a:rPr lang="nl-BE" dirty="0" err="1"/>
              <a:t>path</a:t>
            </a:r>
            <a:endParaRPr lang="nl-BE" dirty="0"/>
          </a:p>
          <a:p>
            <a:endParaRPr lang="nl-BE" dirty="0"/>
          </a:p>
          <a:p>
            <a:r>
              <a:rPr lang="nl-BE" dirty="0" err="1"/>
              <a:t>This</a:t>
            </a:r>
            <a:r>
              <a:rPr lang="nl-BE" dirty="0"/>
              <a:t> </a:t>
            </a:r>
            <a:r>
              <a:rPr lang="nl-BE" dirty="0" err="1"/>
              <a:t>can</a:t>
            </a:r>
            <a:r>
              <a:rPr lang="nl-BE" dirty="0"/>
              <a:t> </a:t>
            </a:r>
            <a:r>
              <a:rPr lang="nl-BE" dirty="0" err="1"/>
              <a:t>be</a:t>
            </a:r>
            <a:r>
              <a:rPr lang="nl-BE" dirty="0"/>
              <a:t> </a:t>
            </a:r>
            <a:r>
              <a:rPr lang="nl-BE" dirty="0" err="1"/>
              <a:t>done</a:t>
            </a:r>
            <a:r>
              <a:rPr lang="nl-BE" dirty="0"/>
              <a:t> </a:t>
            </a:r>
            <a:r>
              <a:rPr lang="nl-BE" dirty="0" err="1"/>
              <a:t>by</a:t>
            </a:r>
            <a:r>
              <a:rPr lang="nl-BE" dirty="0"/>
              <a:t> </a:t>
            </a:r>
            <a:r>
              <a:rPr lang="nl-BE" dirty="0" err="1"/>
              <a:t>creating</a:t>
            </a:r>
            <a:r>
              <a:rPr lang="nl-BE" dirty="0"/>
              <a:t> different </a:t>
            </a:r>
            <a:r>
              <a:rPr lang="nl-BE" dirty="0" err="1"/>
              <a:t>bundles</a:t>
            </a:r>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40</a:t>
            </a:fld>
            <a:endParaRPr lang="nl-BE"/>
          </a:p>
        </p:txBody>
      </p:sp>
    </p:spTree>
    <p:extLst>
      <p:ext uri="{BB962C8B-B14F-4D97-AF65-F5344CB8AC3E}">
        <p14:creationId xmlns:p14="http://schemas.microsoft.com/office/powerpoint/2010/main" val="862559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This</a:t>
            </a:r>
            <a:r>
              <a:rPr lang="nl-BE" dirty="0"/>
              <a:t> is </a:t>
            </a:r>
            <a:r>
              <a:rPr lang="nl-BE" dirty="0" err="1"/>
              <a:t>not</a:t>
            </a:r>
            <a:r>
              <a:rPr lang="nl-BE" dirty="0"/>
              <a:t> </a:t>
            </a:r>
            <a:r>
              <a:rPr lang="nl-BE" dirty="0" err="1"/>
              <a:t>really</a:t>
            </a:r>
            <a:r>
              <a:rPr lang="nl-BE" dirty="0"/>
              <a:t> </a:t>
            </a:r>
            <a:r>
              <a:rPr lang="nl-BE" dirty="0" err="1"/>
              <a:t>umbraco</a:t>
            </a:r>
            <a:r>
              <a:rPr lang="nl-BE" dirty="0"/>
              <a:t> </a:t>
            </a:r>
            <a:r>
              <a:rPr lang="nl-BE" dirty="0" err="1"/>
              <a:t>related</a:t>
            </a:r>
            <a:r>
              <a:rPr lang="nl-BE" dirty="0"/>
              <a:t>? </a:t>
            </a:r>
          </a:p>
          <a:p>
            <a:r>
              <a:rPr lang="nl-BE" dirty="0"/>
              <a:t>But </a:t>
            </a:r>
            <a:r>
              <a:rPr lang="nl-BE" dirty="0" err="1"/>
              <a:t>if</a:t>
            </a:r>
            <a:r>
              <a:rPr lang="nl-BE" dirty="0"/>
              <a:t> </a:t>
            </a:r>
            <a:r>
              <a:rPr lang="nl-BE" dirty="0" err="1"/>
              <a:t>they</a:t>
            </a:r>
            <a:r>
              <a:rPr lang="nl-BE" dirty="0"/>
              <a:t> say “</a:t>
            </a:r>
            <a:r>
              <a:rPr lang="nl-BE" dirty="0" err="1"/>
              <a:t>remove</a:t>
            </a:r>
            <a:r>
              <a:rPr lang="nl-BE" dirty="0"/>
              <a:t> </a:t>
            </a:r>
            <a:r>
              <a:rPr lang="nl-BE" dirty="0" err="1"/>
              <a:t>unused</a:t>
            </a:r>
            <a:r>
              <a:rPr lang="nl-BE" dirty="0"/>
              <a:t> </a:t>
            </a:r>
            <a:r>
              <a:rPr lang="nl-BE" dirty="0" err="1"/>
              <a:t>css</a:t>
            </a:r>
            <a:r>
              <a:rPr lang="nl-BE" dirty="0"/>
              <a:t>”, </a:t>
            </a:r>
            <a:r>
              <a:rPr lang="nl-BE" dirty="0" err="1"/>
              <a:t>this</a:t>
            </a:r>
            <a:r>
              <a:rPr lang="nl-BE" dirty="0"/>
              <a:t> is </a:t>
            </a:r>
            <a:r>
              <a:rPr lang="nl-BE" dirty="0" err="1"/>
              <a:t>one</a:t>
            </a:r>
            <a:r>
              <a:rPr lang="nl-BE" dirty="0"/>
              <a:t> </a:t>
            </a:r>
            <a:r>
              <a:rPr lang="nl-BE" dirty="0" err="1"/>
              <a:t>example</a:t>
            </a:r>
            <a:r>
              <a:rPr lang="nl-BE" dirty="0"/>
              <a:t>.</a:t>
            </a:r>
          </a:p>
          <a:p>
            <a:endParaRPr lang="nl-BE" dirty="0"/>
          </a:p>
          <a:p>
            <a:r>
              <a:rPr lang="nl-BE" dirty="0"/>
              <a:t>I have </a:t>
            </a:r>
            <a:r>
              <a:rPr lang="nl-BE" dirty="0" err="1"/>
              <a:t>friends</a:t>
            </a:r>
            <a:r>
              <a:rPr lang="nl-BE" dirty="0"/>
              <a:t> </a:t>
            </a:r>
            <a:r>
              <a:rPr lang="nl-BE" dirty="0" err="1"/>
              <a:t>how</a:t>
            </a:r>
            <a:r>
              <a:rPr lang="nl-BE" dirty="0"/>
              <a:t> </a:t>
            </a:r>
            <a:r>
              <a:rPr lang="nl-BE" dirty="0" err="1"/>
              <a:t>bought</a:t>
            </a:r>
            <a:r>
              <a:rPr lang="nl-BE" dirty="0"/>
              <a:t> a </a:t>
            </a:r>
            <a:r>
              <a:rPr lang="nl-BE" dirty="0" err="1"/>
              <a:t>theme</a:t>
            </a:r>
            <a:r>
              <a:rPr lang="nl-BE" dirty="0"/>
              <a:t> </a:t>
            </a:r>
            <a:r>
              <a:rPr lang="nl-BE" dirty="0" err="1"/>
              <a:t>and</a:t>
            </a:r>
            <a:r>
              <a:rPr lang="nl-BE" dirty="0"/>
              <a:t> I </a:t>
            </a:r>
            <a:r>
              <a:rPr lang="nl-BE" dirty="0" err="1"/>
              <a:t>helped</a:t>
            </a:r>
            <a:r>
              <a:rPr lang="nl-BE" dirty="0"/>
              <a:t> </a:t>
            </a:r>
            <a:r>
              <a:rPr lang="nl-BE" dirty="0" err="1"/>
              <a:t>them</a:t>
            </a:r>
            <a:r>
              <a:rPr lang="nl-BE" dirty="0"/>
              <a:t> setting up </a:t>
            </a:r>
            <a:r>
              <a:rPr lang="nl-BE" dirty="0" err="1"/>
              <a:t>the</a:t>
            </a:r>
            <a:r>
              <a:rPr lang="nl-BE" dirty="0"/>
              <a:t> website.</a:t>
            </a:r>
          </a:p>
          <a:p>
            <a:endParaRPr lang="nl-BE" dirty="0"/>
          </a:p>
          <a:p>
            <a:r>
              <a:rPr lang="nl-BE" dirty="0"/>
              <a:t>Look </a:t>
            </a:r>
            <a:r>
              <a:rPr lang="nl-BE" dirty="0" err="1"/>
              <a:t>how</a:t>
            </a:r>
            <a:r>
              <a:rPr lang="nl-BE" dirty="0"/>
              <a:t> </a:t>
            </a:r>
            <a:r>
              <a:rPr lang="nl-BE" dirty="0" err="1"/>
              <a:t>much</a:t>
            </a:r>
            <a:r>
              <a:rPr lang="nl-BE" dirty="0"/>
              <a:t> </a:t>
            </a:r>
          </a:p>
          <a:p>
            <a:r>
              <a:rPr lang="nl-BE" dirty="0"/>
              <a:t>1. Data is </a:t>
            </a:r>
            <a:r>
              <a:rPr lang="nl-BE" dirty="0" err="1"/>
              <a:t>send</a:t>
            </a:r>
            <a:r>
              <a:rPr lang="nl-BE" dirty="0"/>
              <a:t> over </a:t>
            </a:r>
            <a:r>
              <a:rPr lang="nl-BE" dirty="0" err="1"/>
              <a:t>the</a:t>
            </a:r>
            <a:r>
              <a:rPr lang="nl-BE" dirty="0"/>
              <a:t> line </a:t>
            </a:r>
            <a:r>
              <a:rPr lang="nl-BE" dirty="0" err="1"/>
              <a:t>which</a:t>
            </a:r>
            <a:r>
              <a:rPr lang="nl-BE" dirty="0"/>
              <a:t> </a:t>
            </a:r>
            <a:r>
              <a:rPr lang="nl-BE" dirty="0" err="1"/>
              <a:t>will</a:t>
            </a:r>
            <a:r>
              <a:rPr lang="nl-BE" dirty="0"/>
              <a:t> never </a:t>
            </a:r>
            <a:r>
              <a:rPr lang="nl-BE" dirty="0" err="1"/>
              <a:t>be</a:t>
            </a:r>
            <a:r>
              <a:rPr lang="nl-BE" dirty="0"/>
              <a:t> </a:t>
            </a:r>
            <a:r>
              <a:rPr lang="nl-BE" dirty="0" err="1"/>
              <a:t>used</a:t>
            </a:r>
            <a:endParaRPr lang="nl-BE" dirty="0"/>
          </a:p>
          <a:p>
            <a:r>
              <a:rPr lang="nl-BE" dirty="0"/>
              <a:t>2. How </a:t>
            </a:r>
            <a:r>
              <a:rPr lang="nl-BE" dirty="0" err="1"/>
              <a:t>much</a:t>
            </a:r>
            <a:r>
              <a:rPr lang="nl-BE" dirty="0"/>
              <a:t> lost CPU </a:t>
            </a:r>
            <a:r>
              <a:rPr lang="nl-BE" dirty="0" err="1"/>
              <a:t>cycles</a:t>
            </a:r>
            <a:r>
              <a:rPr lang="nl-BE" dirty="0"/>
              <a:t> on </a:t>
            </a:r>
            <a:r>
              <a:rPr lang="nl-BE" dirty="0" err="1"/>
              <a:t>every</a:t>
            </a:r>
            <a:r>
              <a:rPr lang="nl-BE" dirty="0"/>
              <a:t> browser </a:t>
            </a:r>
            <a:r>
              <a:rPr lang="nl-BE" dirty="0" err="1"/>
              <a:t>rendering</a:t>
            </a:r>
            <a:r>
              <a:rPr lang="nl-BE" dirty="0"/>
              <a:t> </a:t>
            </a:r>
            <a:r>
              <a:rPr lang="nl-BE" dirty="0" err="1"/>
              <a:t>this</a:t>
            </a:r>
            <a:r>
              <a:rPr lang="nl-BE" dirty="0"/>
              <a:t> page</a:t>
            </a:r>
          </a:p>
        </p:txBody>
      </p:sp>
      <p:sp>
        <p:nvSpPr>
          <p:cNvPr id="4" name="Slide Number Placeholder 3"/>
          <p:cNvSpPr>
            <a:spLocks noGrp="1"/>
          </p:cNvSpPr>
          <p:nvPr>
            <p:ph type="sldNum" sz="quarter" idx="5"/>
          </p:nvPr>
        </p:nvSpPr>
        <p:spPr/>
        <p:txBody>
          <a:bodyPr/>
          <a:lstStyle/>
          <a:p>
            <a:fld id="{22FE3DE8-A722-411C-8E17-0A915AED0CA9}" type="slidenum">
              <a:rPr lang="nl-BE" smtClean="0"/>
              <a:t>41</a:t>
            </a:fld>
            <a:endParaRPr lang="nl-BE"/>
          </a:p>
        </p:txBody>
      </p:sp>
    </p:spTree>
    <p:extLst>
      <p:ext uri="{BB962C8B-B14F-4D97-AF65-F5344CB8AC3E}">
        <p14:creationId xmlns:p14="http://schemas.microsoft.com/office/powerpoint/2010/main" val="3204271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BE" altLang="nl-BE" sz="1200" b="0" i="0" u="none" strike="noStrike" cap="none" normalizeH="0" baseline="0" dirty="0" err="1">
                <a:ln>
                  <a:noFill/>
                </a:ln>
                <a:solidFill>
                  <a:schemeClr val="tx1"/>
                </a:solidFill>
                <a:effectLst/>
                <a:latin typeface="Arial" panose="020B0604020202020204" pitchFamily="34" charset="0"/>
              </a:rPr>
              <a:t>Not</a:t>
            </a:r>
            <a:r>
              <a:rPr kumimoji="0" lang="nl-BE" altLang="nl-BE" sz="1200" b="0" i="0" u="none" strike="noStrike" cap="none" normalizeH="0" baseline="0" dirty="0">
                <a:ln>
                  <a:noFill/>
                </a:ln>
                <a:solidFill>
                  <a:schemeClr val="tx1"/>
                </a:solidFill>
                <a:effectLst/>
                <a:latin typeface="Arial" panose="020B0604020202020204" pitchFamily="34" charset="0"/>
              </a:rPr>
              <a:t> </a:t>
            </a:r>
            <a:r>
              <a:rPr kumimoji="0" lang="nl-BE" altLang="nl-BE" sz="1200" b="0" i="0" u="none" strike="noStrike" cap="none" normalizeH="0" baseline="0" dirty="0" err="1">
                <a:ln>
                  <a:noFill/>
                </a:ln>
                <a:solidFill>
                  <a:schemeClr val="tx1"/>
                </a:solidFill>
                <a:effectLst/>
                <a:latin typeface="Arial" panose="020B0604020202020204" pitchFamily="34" charset="0"/>
              </a:rPr>
              <a:t>only</a:t>
            </a:r>
            <a:r>
              <a:rPr kumimoji="0" lang="nl-BE" altLang="nl-BE" sz="1200" b="0" i="0" u="none" strike="noStrike" cap="none" normalizeH="0" baseline="0" dirty="0">
                <a:ln>
                  <a:noFill/>
                </a:ln>
                <a:solidFill>
                  <a:schemeClr val="tx1"/>
                </a:solidFill>
                <a:effectLst/>
                <a:latin typeface="Arial" panose="020B0604020202020204" pitchFamily="34" charset="0"/>
              </a:rPr>
              <a:t> JS / CSS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BE" altLang="nl-BE" sz="1200" b="0" i="0" u="none" strike="noStrike" cap="none" normalizeH="0" baseline="0" dirty="0" err="1">
                <a:ln>
                  <a:noFill/>
                </a:ln>
                <a:solidFill>
                  <a:schemeClr val="tx1"/>
                </a:solidFill>
                <a:effectLst/>
                <a:latin typeface="Arial" panose="020B0604020202020204" pitchFamily="34" charset="0"/>
              </a:rPr>
              <a:t>You</a:t>
            </a:r>
            <a:r>
              <a:rPr kumimoji="0" lang="nl-BE" altLang="nl-BE" sz="1200" b="0" i="0" u="none" strike="noStrike" cap="none" normalizeH="0" baseline="0" dirty="0">
                <a:ln>
                  <a:noFill/>
                </a:ln>
                <a:solidFill>
                  <a:schemeClr val="tx1"/>
                </a:solidFill>
                <a:effectLst/>
                <a:latin typeface="Arial" panose="020B0604020202020204" pitchFamily="34" charset="0"/>
              </a:rPr>
              <a:t> </a:t>
            </a:r>
            <a:r>
              <a:rPr kumimoji="0" lang="nl-BE" altLang="nl-BE" sz="1200" b="0" i="0" u="none" strike="noStrike" cap="none" normalizeH="0" baseline="0" dirty="0" err="1">
                <a:ln>
                  <a:noFill/>
                </a:ln>
                <a:solidFill>
                  <a:schemeClr val="tx1"/>
                </a:solidFill>
                <a:effectLst/>
                <a:latin typeface="Arial" panose="020B0604020202020204" pitchFamily="34" charset="0"/>
              </a:rPr>
              <a:t>can</a:t>
            </a:r>
            <a:r>
              <a:rPr kumimoji="0" lang="nl-BE" altLang="nl-BE" sz="1200" b="0" i="0" u="none" strike="noStrike" cap="none" normalizeH="0" baseline="0" dirty="0">
                <a:ln>
                  <a:noFill/>
                </a:ln>
                <a:solidFill>
                  <a:schemeClr val="tx1"/>
                </a:solidFill>
                <a:effectLst/>
                <a:latin typeface="Arial" panose="020B0604020202020204" pitchFamily="34" charset="0"/>
              </a:rPr>
              <a:t> </a:t>
            </a:r>
            <a:r>
              <a:rPr kumimoji="0" lang="nl-BE" altLang="nl-BE" sz="1200" b="0" i="0" u="none" strike="noStrike" cap="none" normalizeH="0" baseline="0" dirty="0" err="1">
                <a:ln>
                  <a:noFill/>
                </a:ln>
                <a:solidFill>
                  <a:schemeClr val="tx1"/>
                </a:solidFill>
                <a:effectLst/>
                <a:latin typeface="Arial" panose="020B0604020202020204" pitchFamily="34" charset="0"/>
              </a:rPr>
              <a:t>also</a:t>
            </a:r>
            <a:r>
              <a:rPr kumimoji="0" lang="nl-BE" altLang="nl-BE" sz="1200" b="0" i="0" u="none" strike="noStrike" cap="none" normalizeH="0" baseline="0" dirty="0">
                <a:ln>
                  <a:noFill/>
                </a:ln>
                <a:solidFill>
                  <a:schemeClr val="tx1"/>
                </a:solidFill>
                <a:effectLst/>
                <a:latin typeface="Arial" panose="020B0604020202020204" pitchFamily="34" charset="0"/>
              </a:rPr>
              <a:t> </a:t>
            </a:r>
            <a:r>
              <a:rPr kumimoji="0" lang="nl-BE" altLang="nl-BE" sz="1200" b="0" i="0" u="none" strike="noStrike" cap="none" normalizeH="0" baseline="0" dirty="0" err="1">
                <a:ln>
                  <a:noFill/>
                </a:ln>
                <a:solidFill>
                  <a:schemeClr val="tx1"/>
                </a:solidFill>
                <a:effectLst/>
                <a:latin typeface="Arial" panose="020B0604020202020204" pitchFamily="34" charset="0"/>
              </a:rPr>
              <a:t>tweak</a:t>
            </a:r>
            <a:r>
              <a:rPr kumimoji="0" lang="nl-BE" altLang="nl-BE" sz="1200" b="0" i="0" u="none" strike="noStrike" cap="none" normalizeH="0" baseline="0" dirty="0">
                <a:ln>
                  <a:noFill/>
                </a:ln>
                <a:solidFill>
                  <a:schemeClr val="tx1"/>
                </a:solidFill>
                <a:effectLst/>
                <a:latin typeface="Arial" panose="020B0604020202020204" pitchFamily="34" charset="0"/>
              </a:rPr>
              <a:t> loads of server </a:t>
            </a:r>
            <a:r>
              <a:rPr kumimoji="0" lang="nl-BE" altLang="nl-BE" sz="1200" b="0" i="0" u="none" strike="noStrike" cap="none" normalizeH="0" baseline="0" dirty="0" err="1">
                <a:ln>
                  <a:noFill/>
                </a:ln>
                <a:solidFill>
                  <a:schemeClr val="tx1"/>
                </a:solidFill>
                <a:effectLst/>
                <a:latin typeface="Arial" panose="020B0604020202020204" pitchFamily="34" charset="0"/>
              </a:rPr>
              <a:t>settings</a:t>
            </a:r>
            <a:endParaRPr kumimoji="0" lang="nl-BE" altLang="nl-BE" sz="12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2FE3DE8-A722-411C-8E17-0A915AED0CA9}" type="slidenum">
              <a:rPr lang="nl-BE" smtClean="0"/>
              <a:t>42</a:t>
            </a:fld>
            <a:endParaRPr lang="nl-BE"/>
          </a:p>
        </p:txBody>
      </p:sp>
    </p:spTree>
    <p:extLst>
      <p:ext uri="{BB962C8B-B14F-4D97-AF65-F5344CB8AC3E}">
        <p14:creationId xmlns:p14="http://schemas.microsoft.com/office/powerpoint/2010/main" val="3680631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To</a:t>
            </a:r>
            <a:r>
              <a:rPr lang="nl-BE" dirty="0"/>
              <a:t> </a:t>
            </a:r>
            <a:r>
              <a:rPr lang="nl-BE" dirty="0" err="1"/>
              <a:t>diminish</a:t>
            </a:r>
            <a:r>
              <a:rPr lang="nl-BE" dirty="0"/>
              <a:t> data </a:t>
            </a:r>
            <a:r>
              <a:rPr lang="nl-BE" dirty="0" err="1"/>
              <a:t>being</a:t>
            </a:r>
            <a:r>
              <a:rPr lang="nl-BE" dirty="0"/>
              <a:t> </a:t>
            </a:r>
            <a:r>
              <a:rPr lang="nl-BE" dirty="0" err="1"/>
              <a:t>send</a:t>
            </a:r>
            <a:r>
              <a:rPr lang="nl-BE" dirty="0"/>
              <a:t> </a:t>
            </a:r>
          </a:p>
          <a:p>
            <a:r>
              <a:rPr lang="nl-BE" dirty="0"/>
              <a:t>* </a:t>
            </a:r>
            <a:r>
              <a:rPr lang="nl-BE" dirty="0" err="1"/>
              <a:t>Minimize</a:t>
            </a:r>
            <a:r>
              <a:rPr lang="nl-BE" dirty="0"/>
              <a:t> </a:t>
            </a:r>
            <a:r>
              <a:rPr lang="nl-BE" dirty="0" err="1"/>
              <a:t>bandth</a:t>
            </a:r>
            <a:r>
              <a:rPr lang="nl-BE" dirty="0"/>
              <a:t> </a:t>
            </a:r>
            <a:r>
              <a:rPr lang="nl-BE" dirty="0" err="1"/>
              <a:t>utilization</a:t>
            </a:r>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43</a:t>
            </a:fld>
            <a:endParaRPr lang="nl-BE"/>
          </a:p>
        </p:txBody>
      </p:sp>
    </p:spTree>
    <p:extLst>
      <p:ext uri="{BB962C8B-B14F-4D97-AF65-F5344CB8AC3E}">
        <p14:creationId xmlns:p14="http://schemas.microsoft.com/office/powerpoint/2010/main" val="211985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Anti forgery tokens to prevent BREACH &amp; CRIME attacks</a:t>
            </a:r>
          </a:p>
          <a:p>
            <a:endParaRPr lang="en-US" dirty="0"/>
          </a:p>
          <a:p>
            <a:r>
              <a:rPr lang="en-US" dirty="0"/>
              <a:t>The performance of the response compression middleware probably </a:t>
            </a:r>
            <a:r>
              <a:rPr lang="en-US" b="1" dirty="0"/>
              <a:t>won't match that of the server modules</a:t>
            </a:r>
          </a:p>
          <a:p>
            <a:endParaRPr lang="en-US" dirty="0"/>
          </a:p>
          <a:p>
            <a:r>
              <a:rPr lang="nl-BE" dirty="0" err="1"/>
              <a:t>Use</a:t>
            </a:r>
            <a:r>
              <a:rPr lang="nl-BE" dirty="0"/>
              <a:t> Response </a:t>
            </a:r>
            <a:r>
              <a:rPr lang="nl-BE" dirty="0" err="1"/>
              <a:t>Compression</a:t>
            </a:r>
            <a:r>
              <a:rPr lang="nl-BE" dirty="0"/>
              <a:t> Middleware </a:t>
            </a:r>
            <a:r>
              <a:rPr lang="nl-BE" dirty="0" err="1"/>
              <a:t>when</a:t>
            </a:r>
            <a:r>
              <a:rPr lang="nl-BE" dirty="0"/>
              <a:t> </a:t>
            </a:r>
            <a:r>
              <a:rPr lang="nl-BE" dirty="0" err="1"/>
              <a:t>the</a:t>
            </a:r>
            <a:r>
              <a:rPr lang="nl-BE" dirty="0"/>
              <a:t> app is:</a:t>
            </a:r>
          </a:p>
          <a:p>
            <a:pPr>
              <a:buFont typeface="Arial" panose="020B0604020202020204" pitchFamily="34" charset="0"/>
              <a:buChar char="•"/>
            </a:pPr>
            <a:r>
              <a:rPr lang="nl-BE" dirty="0" err="1"/>
              <a:t>Unable</a:t>
            </a:r>
            <a:r>
              <a:rPr lang="nl-BE" dirty="0"/>
              <a:t> </a:t>
            </a:r>
            <a:r>
              <a:rPr lang="nl-BE" dirty="0" err="1"/>
              <a:t>to</a:t>
            </a:r>
            <a:r>
              <a:rPr lang="nl-BE" dirty="0"/>
              <a:t> </a:t>
            </a:r>
            <a:r>
              <a:rPr lang="nl-BE" dirty="0" err="1"/>
              <a:t>use</a:t>
            </a:r>
            <a:r>
              <a:rPr lang="nl-BE" dirty="0"/>
              <a:t> </a:t>
            </a:r>
            <a:r>
              <a:rPr lang="nl-BE" dirty="0" err="1"/>
              <a:t>the</a:t>
            </a:r>
            <a:r>
              <a:rPr lang="nl-BE" dirty="0"/>
              <a:t> </a:t>
            </a:r>
            <a:r>
              <a:rPr lang="nl-BE" dirty="0" err="1"/>
              <a:t>following</a:t>
            </a:r>
            <a:r>
              <a:rPr lang="nl-BE" dirty="0"/>
              <a:t> server-</a:t>
            </a:r>
            <a:r>
              <a:rPr lang="nl-BE" dirty="0" err="1"/>
              <a:t>based</a:t>
            </a:r>
            <a:r>
              <a:rPr lang="nl-BE" dirty="0"/>
              <a:t> </a:t>
            </a:r>
            <a:r>
              <a:rPr lang="nl-BE" dirty="0" err="1"/>
              <a:t>compression</a:t>
            </a:r>
            <a:r>
              <a:rPr lang="nl-BE" dirty="0"/>
              <a:t> </a:t>
            </a:r>
            <a:r>
              <a:rPr lang="nl-BE" dirty="0" err="1"/>
              <a:t>technologies</a:t>
            </a:r>
            <a:r>
              <a:rPr lang="nl-BE" dirty="0"/>
              <a:t>: </a:t>
            </a:r>
          </a:p>
          <a:p>
            <a:pPr marL="742950" lvl="1" indent="-285750">
              <a:buFont typeface="Arial" panose="020B0604020202020204" pitchFamily="34" charset="0"/>
              <a:buChar char="•"/>
            </a:pPr>
            <a:r>
              <a:rPr lang="nl-BE" dirty="0">
                <a:hlinkClick r:id="rId3"/>
              </a:rPr>
              <a:t>IIS </a:t>
            </a:r>
            <a:r>
              <a:rPr lang="nl-BE" dirty="0" err="1">
                <a:hlinkClick r:id="rId3"/>
              </a:rPr>
              <a:t>Dynamic</a:t>
            </a:r>
            <a:r>
              <a:rPr lang="nl-BE" dirty="0">
                <a:hlinkClick r:id="rId3"/>
              </a:rPr>
              <a:t> </a:t>
            </a:r>
            <a:r>
              <a:rPr lang="nl-BE" dirty="0" err="1">
                <a:hlinkClick r:id="rId3"/>
              </a:rPr>
              <a:t>Compression</a:t>
            </a:r>
            <a:r>
              <a:rPr lang="nl-BE" dirty="0">
                <a:hlinkClick r:id="rId3"/>
              </a:rPr>
              <a:t> module</a:t>
            </a:r>
            <a:endParaRPr lang="nl-BE" dirty="0"/>
          </a:p>
          <a:p>
            <a:pPr marL="742950" lvl="1" indent="-285750">
              <a:buFont typeface="Arial" panose="020B0604020202020204" pitchFamily="34" charset="0"/>
              <a:buChar char="•"/>
            </a:pPr>
            <a:r>
              <a:rPr lang="nl-BE" dirty="0">
                <a:hlinkClick r:id="rId4"/>
              </a:rPr>
              <a:t>Apache </a:t>
            </a:r>
            <a:r>
              <a:rPr lang="nl-BE" dirty="0" err="1">
                <a:hlinkClick r:id="rId4"/>
              </a:rPr>
              <a:t>mod_deflate</a:t>
            </a:r>
            <a:r>
              <a:rPr lang="nl-BE" dirty="0">
                <a:hlinkClick r:id="rId4"/>
              </a:rPr>
              <a:t> module</a:t>
            </a:r>
            <a:endParaRPr lang="nl-BE" dirty="0"/>
          </a:p>
          <a:p>
            <a:pPr marL="742950" lvl="1" indent="-285750">
              <a:buFont typeface="Arial" panose="020B0604020202020204" pitchFamily="34" charset="0"/>
              <a:buChar char="•"/>
            </a:pPr>
            <a:r>
              <a:rPr lang="nl-BE" dirty="0" err="1">
                <a:hlinkClick r:id="rId5"/>
              </a:rPr>
              <a:t>Nginx</a:t>
            </a:r>
            <a:r>
              <a:rPr lang="nl-BE" dirty="0">
                <a:hlinkClick r:id="rId5"/>
              </a:rPr>
              <a:t> </a:t>
            </a:r>
            <a:r>
              <a:rPr lang="nl-BE" dirty="0" err="1">
                <a:hlinkClick r:id="rId5"/>
              </a:rPr>
              <a:t>Compression</a:t>
            </a:r>
            <a:r>
              <a:rPr lang="nl-BE" dirty="0">
                <a:hlinkClick r:id="rId5"/>
              </a:rPr>
              <a:t> </a:t>
            </a:r>
            <a:r>
              <a:rPr lang="nl-BE" dirty="0" err="1">
                <a:hlinkClick r:id="rId5"/>
              </a:rPr>
              <a:t>and</a:t>
            </a:r>
            <a:r>
              <a:rPr lang="nl-BE" dirty="0">
                <a:hlinkClick r:id="rId5"/>
              </a:rPr>
              <a:t> </a:t>
            </a:r>
            <a:r>
              <a:rPr lang="nl-BE" dirty="0" err="1">
                <a:hlinkClick r:id="rId5"/>
              </a:rPr>
              <a:t>Decompression</a:t>
            </a:r>
            <a:endParaRPr lang="nl-BE" dirty="0"/>
          </a:p>
          <a:p>
            <a:pPr>
              <a:buFont typeface="Arial" panose="020B0604020202020204" pitchFamily="34" charset="0"/>
              <a:buChar char="•"/>
            </a:pPr>
            <a:r>
              <a:rPr lang="nl-BE" dirty="0"/>
              <a:t>Hosting </a:t>
            </a:r>
            <a:r>
              <a:rPr lang="nl-BE" dirty="0" err="1"/>
              <a:t>directly</a:t>
            </a:r>
            <a:r>
              <a:rPr lang="nl-BE" dirty="0"/>
              <a:t> on: </a:t>
            </a:r>
          </a:p>
          <a:p>
            <a:pPr marL="742950" lvl="1" indent="-285750">
              <a:buFont typeface="Arial" panose="020B0604020202020204" pitchFamily="34" charset="0"/>
              <a:buChar char="•"/>
            </a:pPr>
            <a:r>
              <a:rPr lang="nl-BE" dirty="0">
                <a:hlinkClick r:id="rId6"/>
              </a:rPr>
              <a:t>HTTP.sys server</a:t>
            </a:r>
            <a:endParaRPr lang="nl-BE" dirty="0"/>
          </a:p>
          <a:p>
            <a:pPr marL="742950" lvl="1" indent="-285750">
              <a:buFont typeface="Arial" panose="020B0604020202020204" pitchFamily="34" charset="0"/>
              <a:buChar char="•"/>
            </a:pPr>
            <a:r>
              <a:rPr lang="nl-BE" dirty="0" err="1">
                <a:hlinkClick r:id="rId7"/>
              </a:rPr>
              <a:t>Kestrel</a:t>
            </a:r>
            <a:r>
              <a:rPr lang="nl-BE" dirty="0">
                <a:hlinkClick r:id="rId7"/>
              </a:rPr>
              <a:t> server</a:t>
            </a:r>
            <a:endParaRPr lang="nl-BE" dirty="0"/>
          </a:p>
          <a:p>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44</a:t>
            </a:fld>
            <a:endParaRPr lang="nl-BE"/>
          </a:p>
        </p:txBody>
      </p:sp>
    </p:spTree>
    <p:extLst>
      <p:ext uri="{BB962C8B-B14F-4D97-AF65-F5344CB8AC3E}">
        <p14:creationId xmlns:p14="http://schemas.microsoft.com/office/powerpoint/2010/main" val="406772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nl-BE" altLang="nl-BE" sz="12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2FE3DE8-A722-411C-8E17-0A915AED0CA9}" type="slidenum">
              <a:rPr lang="nl-BE" smtClean="0"/>
              <a:t>45</a:t>
            </a:fld>
            <a:endParaRPr lang="nl-BE"/>
          </a:p>
        </p:txBody>
      </p:sp>
    </p:spTree>
    <p:extLst>
      <p:ext uri="{BB962C8B-B14F-4D97-AF65-F5344CB8AC3E}">
        <p14:creationId xmlns:p14="http://schemas.microsoft.com/office/powerpoint/2010/main" val="990353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faces various economic, social and political challenges. </a:t>
            </a:r>
          </a:p>
          <a:p>
            <a:endParaRPr lang="en-GB" dirty="0"/>
          </a:p>
          <a:p>
            <a:r>
              <a:rPr lang="en-GB" dirty="0"/>
              <a:t>This is a photo I took on a walk I did without a guide.</a:t>
            </a:r>
          </a:p>
          <a:p>
            <a:endParaRPr lang="en-GB" dirty="0"/>
          </a:p>
          <a:p>
            <a:endParaRPr lang="en-GB" dirty="0"/>
          </a:p>
          <a:p>
            <a:r>
              <a:rPr lang="en-GB" dirty="0"/>
              <a:t>To support my photo’s, </a:t>
            </a:r>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6</a:t>
            </a:fld>
            <a:endParaRPr lang="nl-BE"/>
          </a:p>
        </p:txBody>
      </p:sp>
    </p:spTree>
    <p:extLst>
      <p:ext uri="{BB962C8B-B14F-4D97-AF65-F5344CB8AC3E}">
        <p14:creationId xmlns:p14="http://schemas.microsoft.com/office/powerpoint/2010/main" val="3849151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BROWSER CACHING</a:t>
            </a:r>
          </a:p>
          <a:p>
            <a:endParaRPr lang="en-US" b="1"/>
          </a:p>
          <a:p>
            <a:r>
              <a:rPr lang="en-US" b="1" dirty="0"/>
              <a:t>Bandwidth Saving:</a:t>
            </a:r>
            <a:r>
              <a:rPr lang="en-US" dirty="0"/>
              <a:t> By avoiding the retransmission of unchanged resources.</a:t>
            </a:r>
          </a:p>
          <a:p>
            <a:r>
              <a:rPr lang="en-US" b="1" dirty="0"/>
              <a:t>Efficient Caching:</a:t>
            </a:r>
            <a:r>
              <a:rPr lang="en-US" dirty="0"/>
              <a:t> Allows clients to validate their cached resources and ensure they are up-to-date.</a:t>
            </a:r>
          </a:p>
          <a:p>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46</a:t>
            </a:fld>
            <a:endParaRPr lang="nl-BE"/>
          </a:p>
        </p:txBody>
      </p:sp>
    </p:spTree>
    <p:extLst>
      <p:ext uri="{BB962C8B-B14F-4D97-AF65-F5344CB8AC3E}">
        <p14:creationId xmlns:p14="http://schemas.microsoft.com/office/powerpoint/2010/main" val="4029677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For </a:t>
            </a:r>
            <a:r>
              <a:rPr lang="nl-BE" dirty="0" err="1"/>
              <a:t>static</a:t>
            </a:r>
            <a:r>
              <a:rPr lang="nl-BE" dirty="0"/>
              <a:t> assets a lot is </a:t>
            </a:r>
            <a:r>
              <a:rPr lang="nl-BE" dirty="0" err="1"/>
              <a:t>done</a:t>
            </a:r>
            <a:r>
              <a:rPr lang="nl-BE" dirty="0"/>
              <a:t> </a:t>
            </a:r>
            <a:r>
              <a:rPr lang="nl-BE" dirty="0" err="1"/>
              <a:t>by</a:t>
            </a:r>
            <a:r>
              <a:rPr lang="nl-BE" dirty="0"/>
              <a:t> </a:t>
            </a:r>
            <a:r>
              <a:rPr lang="nl-BE" dirty="0" err="1"/>
              <a:t>Umbraco</a:t>
            </a:r>
            <a:r>
              <a:rPr lang="nl-BE" dirty="0"/>
              <a:t> </a:t>
            </a:r>
            <a:r>
              <a:rPr lang="nl-BE" dirty="0" err="1"/>
              <a:t>If</a:t>
            </a:r>
            <a:r>
              <a:rPr lang="nl-BE" dirty="0"/>
              <a:t> debug-mode is </a:t>
            </a:r>
            <a:r>
              <a:rPr lang="nl-BE" dirty="0" err="1"/>
              <a:t>disabled</a:t>
            </a:r>
            <a:r>
              <a:rPr lang="nl-BE" dirty="0"/>
              <a:t>.</a:t>
            </a:r>
          </a:p>
          <a:p>
            <a:endParaRPr lang="nl-BE" dirty="0"/>
          </a:p>
          <a:p>
            <a:endParaRPr lang="nl-BE" dirty="0"/>
          </a:p>
          <a:p>
            <a:r>
              <a:rPr lang="nl-BE" dirty="0"/>
              <a:t>But </a:t>
            </a:r>
            <a:r>
              <a:rPr lang="nl-BE" dirty="0" err="1"/>
              <a:t>if</a:t>
            </a:r>
            <a:r>
              <a:rPr lang="nl-BE" dirty="0"/>
              <a:t> </a:t>
            </a:r>
            <a:r>
              <a:rPr lang="nl-BE" dirty="0" err="1"/>
              <a:t>you</a:t>
            </a:r>
            <a:r>
              <a:rPr lang="nl-BE" dirty="0"/>
              <a:t> have assets </a:t>
            </a:r>
            <a:r>
              <a:rPr lang="nl-BE" dirty="0" err="1"/>
              <a:t>not</a:t>
            </a:r>
            <a:r>
              <a:rPr lang="nl-BE" dirty="0"/>
              <a:t> (</a:t>
            </a:r>
            <a:r>
              <a:rPr lang="nl-BE" dirty="0" err="1"/>
              <a:t>Smidge</a:t>
            </a:r>
            <a:r>
              <a:rPr lang="nl-BE" dirty="0"/>
              <a:t>, imagesharp &amp; </a:t>
            </a:r>
            <a:r>
              <a:rPr lang="nl-BE" dirty="0" err="1"/>
              <a:t>blob</a:t>
            </a:r>
            <a:r>
              <a:rPr lang="nl-BE" dirty="0"/>
              <a:t> storage </a:t>
            </a:r>
            <a:r>
              <a:rPr lang="nl-BE" dirty="0" err="1"/>
              <a:t>served</a:t>
            </a:r>
            <a:r>
              <a:rPr lang="nl-BE" dirty="0"/>
              <a:t>), </a:t>
            </a:r>
            <a:r>
              <a:rPr lang="nl-BE" dirty="0" err="1"/>
              <a:t>then</a:t>
            </a:r>
            <a:r>
              <a:rPr lang="nl-BE" dirty="0"/>
              <a:t>…</a:t>
            </a:r>
          </a:p>
        </p:txBody>
      </p:sp>
      <p:sp>
        <p:nvSpPr>
          <p:cNvPr id="4" name="Slide Number Placeholder 3"/>
          <p:cNvSpPr>
            <a:spLocks noGrp="1"/>
          </p:cNvSpPr>
          <p:nvPr>
            <p:ph type="sldNum" sz="quarter" idx="5"/>
          </p:nvPr>
        </p:nvSpPr>
        <p:spPr/>
        <p:txBody>
          <a:bodyPr/>
          <a:lstStyle/>
          <a:p>
            <a:fld id="{22FE3DE8-A722-411C-8E17-0A915AED0CA9}" type="slidenum">
              <a:rPr lang="nl-BE" smtClean="0"/>
              <a:t>47</a:t>
            </a:fld>
            <a:endParaRPr lang="nl-BE"/>
          </a:p>
        </p:txBody>
      </p:sp>
    </p:spTree>
    <p:extLst>
      <p:ext uri="{BB962C8B-B14F-4D97-AF65-F5344CB8AC3E}">
        <p14:creationId xmlns:p14="http://schemas.microsoft.com/office/powerpoint/2010/main" val="4076490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 </a:t>
            </a:r>
            <a:r>
              <a:rPr lang="nl-BE" dirty="0" err="1"/>
              <a:t>then</a:t>
            </a:r>
            <a:r>
              <a:rPr lang="nl-BE" dirty="0"/>
              <a:t> </a:t>
            </a:r>
            <a:r>
              <a:rPr lang="nl-BE" dirty="0" err="1"/>
              <a:t>you’ll</a:t>
            </a:r>
            <a:r>
              <a:rPr lang="nl-BE" dirty="0"/>
              <a:t> </a:t>
            </a:r>
            <a:r>
              <a:rPr lang="nl-BE" dirty="0" err="1"/>
              <a:t>need</a:t>
            </a:r>
            <a:r>
              <a:rPr lang="nl-BE" dirty="0"/>
              <a:t> </a:t>
            </a:r>
            <a:r>
              <a:rPr lang="nl-BE" dirty="0" err="1"/>
              <a:t>to</a:t>
            </a:r>
            <a:r>
              <a:rPr lang="nl-BE" dirty="0"/>
              <a:t> </a:t>
            </a:r>
            <a:r>
              <a:rPr lang="nl-BE" dirty="0" err="1"/>
              <a:t>add</a:t>
            </a:r>
            <a:r>
              <a:rPr lang="nl-BE" dirty="0"/>
              <a:t> </a:t>
            </a:r>
            <a:r>
              <a:rPr lang="nl-BE" dirty="0" err="1"/>
              <a:t>some</a:t>
            </a:r>
            <a:r>
              <a:rPr lang="nl-BE" dirty="0"/>
              <a:t> extra </a:t>
            </a:r>
            <a:r>
              <a:rPr lang="nl-BE" dirty="0" err="1"/>
              <a:t>settings</a:t>
            </a:r>
            <a:r>
              <a:rPr lang="nl-BE" dirty="0"/>
              <a:t> in IIS on in </a:t>
            </a:r>
            <a:r>
              <a:rPr lang="nl-BE" dirty="0" err="1"/>
              <a:t>your</a:t>
            </a:r>
            <a:r>
              <a:rPr lang="nl-BE" dirty="0"/>
              <a:t> Asp.net pipeline.</a:t>
            </a:r>
          </a:p>
        </p:txBody>
      </p:sp>
      <p:sp>
        <p:nvSpPr>
          <p:cNvPr id="4" name="Slide Number Placeholder 3"/>
          <p:cNvSpPr>
            <a:spLocks noGrp="1"/>
          </p:cNvSpPr>
          <p:nvPr>
            <p:ph type="sldNum" sz="quarter" idx="5"/>
          </p:nvPr>
        </p:nvSpPr>
        <p:spPr/>
        <p:txBody>
          <a:bodyPr/>
          <a:lstStyle/>
          <a:p>
            <a:fld id="{22FE3DE8-A722-411C-8E17-0A915AED0CA9}" type="slidenum">
              <a:rPr lang="nl-BE" smtClean="0"/>
              <a:t>48</a:t>
            </a:fld>
            <a:endParaRPr lang="nl-BE"/>
          </a:p>
        </p:txBody>
      </p:sp>
    </p:spTree>
    <p:extLst>
      <p:ext uri="{BB962C8B-B14F-4D97-AF65-F5344CB8AC3E}">
        <p14:creationId xmlns:p14="http://schemas.microsoft.com/office/powerpoint/2010/main" val="444215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ETag</a:t>
            </a:r>
            <a:r>
              <a:rPr lang="en-GB" dirty="0"/>
              <a:t> (or </a:t>
            </a:r>
            <a:r>
              <a:rPr lang="en-GB" b="1" dirty="0"/>
              <a:t>entity tag</a:t>
            </a:r>
            <a:r>
              <a:rPr lang="en-GB" dirty="0"/>
              <a:t>) HTTP response header is an identifier for a </a:t>
            </a:r>
            <a:r>
              <a:rPr lang="en-GB" b="1" dirty="0"/>
              <a:t>specific versio</a:t>
            </a:r>
            <a:r>
              <a:rPr lang="en-GB" dirty="0"/>
              <a:t>n of a resource. </a:t>
            </a:r>
          </a:p>
          <a:p>
            <a:r>
              <a:rPr lang="en-GB" dirty="0"/>
              <a:t>It lets caches be more efficient and save bandwidth, as a web server does not need to resend a full response if the content was not changed. </a:t>
            </a:r>
          </a:p>
          <a:p>
            <a:endParaRPr lang="en-GB" dirty="0"/>
          </a:p>
          <a:p>
            <a:r>
              <a:rPr lang="en-GB" dirty="0"/>
              <a:t>The </a:t>
            </a:r>
            <a:r>
              <a:rPr lang="en-GB" b="1" dirty="0"/>
              <a:t>If-None-Match</a:t>
            </a:r>
            <a:r>
              <a:rPr lang="en-GB" dirty="0"/>
              <a:t> HTTP request header makes the request conditional. </a:t>
            </a:r>
          </a:p>
          <a:p>
            <a:r>
              <a:rPr lang="en-GB" dirty="0"/>
              <a:t>For </a:t>
            </a:r>
            <a:r>
              <a:rPr lang="en-GB" dirty="0">
                <a:hlinkClick r:id="rId3"/>
              </a:rPr>
              <a:t>GET</a:t>
            </a:r>
            <a:r>
              <a:rPr lang="en-GB" dirty="0"/>
              <a:t> and </a:t>
            </a:r>
            <a:r>
              <a:rPr lang="en-GB" dirty="0">
                <a:hlinkClick r:id="rId4"/>
              </a:rPr>
              <a:t>HEAD</a:t>
            </a:r>
            <a:r>
              <a:rPr lang="en-GB" dirty="0"/>
              <a:t> methods, the server will return the requested resource, with a </a:t>
            </a:r>
            <a:r>
              <a:rPr lang="en-GB" dirty="0">
                <a:hlinkClick r:id="rId5"/>
              </a:rPr>
              <a:t>200</a:t>
            </a:r>
            <a:r>
              <a:rPr lang="en-GB" dirty="0"/>
              <a:t> status, only if it doesn't have an </a:t>
            </a:r>
            <a:r>
              <a:rPr lang="en-GB" dirty="0">
                <a:hlinkClick r:id="rId6"/>
              </a:rPr>
              <a:t>ETag</a:t>
            </a:r>
            <a:r>
              <a:rPr lang="en-GB" dirty="0"/>
              <a:t> matching the given ones. </a:t>
            </a:r>
          </a:p>
          <a:p>
            <a:r>
              <a:rPr lang="en-GB" dirty="0"/>
              <a:t>For other methods, the request will be processed only if the eventually existing resource's </a:t>
            </a:r>
            <a:r>
              <a:rPr lang="en-GB" dirty="0">
                <a:hlinkClick r:id="rId6"/>
              </a:rPr>
              <a:t>ETag</a:t>
            </a:r>
            <a:r>
              <a:rPr lang="en-GB" dirty="0"/>
              <a:t> doesn't match any of the values listed.</a:t>
            </a:r>
          </a:p>
          <a:p>
            <a:endParaRPr lang="en-GB" dirty="0"/>
          </a:p>
          <a:p>
            <a:r>
              <a:rPr lang="en-GB" dirty="0"/>
              <a:t>https://developer.mozilla.org/en-US/docs/Web/HTTP/Headers/ETag</a:t>
            </a:r>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49</a:t>
            </a:fld>
            <a:endParaRPr lang="nl-BE"/>
          </a:p>
        </p:txBody>
      </p:sp>
    </p:spTree>
    <p:extLst>
      <p:ext uri="{BB962C8B-B14F-4D97-AF65-F5344CB8AC3E}">
        <p14:creationId xmlns:p14="http://schemas.microsoft.com/office/powerpoint/2010/main" val="2118030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l-BE" sz="800" b="1" dirty="0" err="1">
                <a:solidFill>
                  <a:srgbClr val="9650C8"/>
                </a:solidFill>
                <a:effectLst/>
                <a:latin typeface="Consolas" panose="020B0609020204030204" pitchFamily="49" charset="0"/>
              </a:rPr>
              <a:t>sequenceDiagram</a:t>
            </a:r>
            <a:endParaRPr lang="nl-BE" sz="800" b="0" dirty="0">
              <a:solidFill>
                <a:srgbClr val="D4D4D4"/>
              </a:solidFill>
              <a:effectLst/>
              <a:latin typeface="Consolas" panose="020B0609020204030204" pitchFamily="49" charset="0"/>
            </a:endParaRPr>
          </a:p>
          <a:p>
            <a:pPr marL="0" indent="0">
              <a:buNone/>
            </a:pPr>
            <a:r>
              <a:rPr lang="nl-BE" sz="800" b="0" dirty="0">
                <a:solidFill>
                  <a:srgbClr val="D4D4D4"/>
                </a:solidFill>
                <a:effectLst/>
                <a:latin typeface="Consolas" panose="020B0609020204030204" pitchFamily="49" charset="0"/>
              </a:rPr>
              <a:t>    </a:t>
            </a:r>
            <a:r>
              <a:rPr lang="nl-BE" sz="800" b="0" dirty="0">
                <a:solidFill>
                  <a:srgbClr val="569CD6"/>
                </a:solidFill>
                <a:effectLst/>
                <a:latin typeface="Consolas" panose="020B0609020204030204" pitchFamily="49" charset="0"/>
              </a:rPr>
              <a:t>participant</a:t>
            </a:r>
            <a:r>
              <a:rPr lang="nl-BE" sz="800" b="0" dirty="0">
                <a:solidFill>
                  <a:srgbClr val="D4D4D4"/>
                </a:solidFill>
                <a:effectLst/>
                <a:latin typeface="Consolas" panose="020B0609020204030204" pitchFamily="49" charset="0"/>
              </a:rPr>
              <a:t> </a:t>
            </a:r>
            <a:r>
              <a:rPr lang="nl-BE" sz="800" b="0" dirty="0">
                <a:solidFill>
                  <a:srgbClr val="74B0DF"/>
                </a:solidFill>
                <a:effectLst/>
                <a:latin typeface="Consolas" panose="020B0609020204030204" pitchFamily="49" charset="0"/>
              </a:rPr>
              <a:t>Client</a:t>
            </a:r>
            <a:endParaRPr lang="nl-BE" sz="800" b="0" dirty="0">
              <a:solidFill>
                <a:srgbClr val="D4D4D4"/>
              </a:solidFill>
              <a:effectLst/>
              <a:latin typeface="Consolas" panose="020B0609020204030204" pitchFamily="49" charset="0"/>
            </a:endParaRPr>
          </a:p>
          <a:p>
            <a:pPr marL="0" indent="0">
              <a:buNone/>
            </a:pPr>
            <a:r>
              <a:rPr lang="nl-BE" sz="800" b="0" dirty="0">
                <a:solidFill>
                  <a:srgbClr val="D4D4D4"/>
                </a:solidFill>
                <a:effectLst/>
                <a:latin typeface="Consolas" panose="020B0609020204030204" pitchFamily="49" charset="0"/>
              </a:rPr>
              <a:t>    </a:t>
            </a:r>
            <a:r>
              <a:rPr lang="nl-BE" sz="800" b="0" dirty="0">
                <a:solidFill>
                  <a:srgbClr val="569CD6"/>
                </a:solidFill>
                <a:effectLst/>
                <a:latin typeface="Consolas" panose="020B0609020204030204" pitchFamily="49" charset="0"/>
              </a:rPr>
              <a:t>participant</a:t>
            </a:r>
            <a:r>
              <a:rPr lang="nl-BE" sz="800" b="0" dirty="0">
                <a:solidFill>
                  <a:srgbClr val="D4D4D4"/>
                </a:solidFill>
                <a:effectLst/>
                <a:latin typeface="Consolas" panose="020B0609020204030204" pitchFamily="49" charset="0"/>
              </a:rPr>
              <a:t> </a:t>
            </a:r>
            <a:r>
              <a:rPr lang="nl-BE" sz="800" b="0" dirty="0">
                <a:solidFill>
                  <a:srgbClr val="74B0DF"/>
                </a:solidFill>
                <a:effectLst/>
                <a:latin typeface="Consolas" panose="020B0609020204030204" pitchFamily="49" charset="0"/>
              </a:rPr>
              <a:t>Server</a:t>
            </a:r>
            <a:endParaRPr lang="nl-BE" sz="800" b="0" dirty="0">
              <a:solidFill>
                <a:srgbClr val="D4D4D4"/>
              </a:solidFill>
              <a:effectLst/>
              <a:latin typeface="Consolas" panose="020B0609020204030204" pitchFamily="49" charset="0"/>
            </a:endParaRPr>
          </a:p>
          <a:p>
            <a:pPr marL="0" indent="0">
              <a:buNone/>
            </a:pPr>
            <a:br>
              <a:rPr lang="nl-BE" sz="800" b="0" dirty="0">
                <a:solidFill>
                  <a:srgbClr val="D4D4D4"/>
                </a:solidFill>
                <a:effectLst/>
                <a:latin typeface="Consolas" panose="020B0609020204030204" pitchFamily="49" charset="0"/>
              </a:rPr>
            </a:br>
            <a:r>
              <a:rPr lang="nl-BE" sz="800" b="0" dirty="0">
                <a:solidFill>
                  <a:srgbClr val="D4D4D4"/>
                </a:solidFill>
                <a:effectLst/>
                <a:latin typeface="Consolas" panose="020B0609020204030204" pitchFamily="49" charset="0"/>
              </a:rPr>
              <a:t>    </a:t>
            </a:r>
            <a:r>
              <a:rPr lang="nl-BE" sz="800" b="0" dirty="0">
                <a:solidFill>
                  <a:srgbClr val="74B0DF"/>
                </a:solidFill>
                <a:effectLst/>
                <a:latin typeface="Consolas" panose="020B0609020204030204" pitchFamily="49" charset="0"/>
              </a:rPr>
              <a:t>Client</a:t>
            </a:r>
            <a:r>
              <a:rPr lang="nl-BE" sz="800" b="1" dirty="0">
                <a:solidFill>
                  <a:srgbClr val="008800"/>
                </a:solidFill>
                <a:effectLst/>
                <a:latin typeface="Consolas" panose="020B0609020204030204" pitchFamily="49" charset="0"/>
              </a:rPr>
              <a:t>-&gt;&gt;</a:t>
            </a:r>
            <a:r>
              <a:rPr lang="nl-BE" sz="800" b="0" dirty="0">
                <a:solidFill>
                  <a:srgbClr val="74B0DF"/>
                </a:solidFill>
                <a:effectLst/>
                <a:latin typeface="Consolas" panose="020B0609020204030204" pitchFamily="49" charset="0"/>
              </a:rPr>
              <a:t>Server</a:t>
            </a:r>
            <a:r>
              <a:rPr lang="nl-BE" sz="800" b="0" dirty="0">
                <a:solidFill>
                  <a:srgbClr val="DCDCDC"/>
                </a:solidFill>
                <a:effectLst/>
                <a:latin typeface="Consolas" panose="020B0609020204030204" pitchFamily="49" charset="0"/>
              </a:rPr>
              <a:t>:</a:t>
            </a:r>
            <a:r>
              <a:rPr lang="nl-BE" sz="800" b="0" dirty="0">
                <a:solidFill>
                  <a:srgbClr val="CE9178"/>
                </a:solidFill>
                <a:effectLst/>
                <a:latin typeface="Consolas" panose="020B0609020204030204" pitchFamily="49" charset="0"/>
              </a:rPr>
              <a:t> GET Resource (First Time)</a:t>
            </a:r>
            <a:endParaRPr lang="nl-BE" sz="800" b="0" dirty="0">
              <a:solidFill>
                <a:srgbClr val="D4D4D4"/>
              </a:solidFill>
              <a:effectLst/>
              <a:latin typeface="Consolas" panose="020B0609020204030204" pitchFamily="49" charset="0"/>
            </a:endParaRPr>
          </a:p>
          <a:p>
            <a:pPr marL="0" indent="0">
              <a:buNone/>
            </a:pPr>
            <a:r>
              <a:rPr lang="nl-BE" sz="800" b="0" dirty="0">
                <a:solidFill>
                  <a:srgbClr val="D4D4D4"/>
                </a:solidFill>
                <a:effectLst/>
                <a:latin typeface="Consolas" panose="020B0609020204030204" pitchFamily="49" charset="0"/>
              </a:rPr>
              <a:t>    </a:t>
            </a:r>
            <a:r>
              <a:rPr lang="nl-BE" sz="800" b="0" dirty="0">
                <a:solidFill>
                  <a:srgbClr val="74B0DF"/>
                </a:solidFill>
                <a:effectLst/>
                <a:latin typeface="Consolas" panose="020B0609020204030204" pitchFamily="49" charset="0"/>
              </a:rPr>
              <a:t>Server</a:t>
            </a:r>
            <a:r>
              <a:rPr lang="nl-BE" sz="800" b="1" dirty="0">
                <a:solidFill>
                  <a:srgbClr val="008800"/>
                </a:solidFill>
                <a:effectLst/>
                <a:latin typeface="Consolas" panose="020B0609020204030204" pitchFamily="49" charset="0"/>
              </a:rPr>
              <a:t>-&gt;&gt;</a:t>
            </a:r>
            <a:r>
              <a:rPr lang="nl-BE" sz="800" b="0" dirty="0">
                <a:solidFill>
                  <a:srgbClr val="74B0DF"/>
                </a:solidFill>
                <a:effectLst/>
                <a:latin typeface="Consolas" panose="020B0609020204030204" pitchFamily="49" charset="0"/>
              </a:rPr>
              <a:t>Server</a:t>
            </a:r>
            <a:r>
              <a:rPr lang="nl-BE" sz="800" b="0" dirty="0">
                <a:solidFill>
                  <a:srgbClr val="DCDCDC"/>
                </a:solidFill>
                <a:effectLst/>
                <a:latin typeface="Consolas" panose="020B0609020204030204" pitchFamily="49" charset="0"/>
              </a:rPr>
              <a:t>:</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Generate</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ETag</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for</a:t>
            </a:r>
            <a:r>
              <a:rPr lang="nl-BE" sz="800" b="0" dirty="0">
                <a:solidFill>
                  <a:srgbClr val="CE9178"/>
                </a:solidFill>
                <a:effectLst/>
                <a:latin typeface="Consolas" panose="020B0609020204030204" pitchFamily="49" charset="0"/>
              </a:rPr>
              <a:t> Resource</a:t>
            </a:r>
            <a:endParaRPr lang="nl-BE" sz="800" b="0" dirty="0">
              <a:solidFill>
                <a:srgbClr val="D4D4D4"/>
              </a:solidFill>
              <a:effectLst/>
              <a:latin typeface="Consolas" panose="020B0609020204030204" pitchFamily="49" charset="0"/>
            </a:endParaRPr>
          </a:p>
          <a:p>
            <a:pPr marL="0" indent="0">
              <a:buNone/>
            </a:pPr>
            <a:r>
              <a:rPr lang="nl-BE" sz="800" b="0" dirty="0">
                <a:solidFill>
                  <a:srgbClr val="D4D4D4"/>
                </a:solidFill>
                <a:effectLst/>
                <a:latin typeface="Consolas" panose="020B0609020204030204" pitchFamily="49" charset="0"/>
              </a:rPr>
              <a:t>    </a:t>
            </a:r>
            <a:r>
              <a:rPr lang="nl-BE" sz="800" b="0" dirty="0">
                <a:solidFill>
                  <a:srgbClr val="74B0DF"/>
                </a:solidFill>
                <a:effectLst/>
                <a:latin typeface="Consolas" panose="020B0609020204030204" pitchFamily="49" charset="0"/>
              </a:rPr>
              <a:t>Server</a:t>
            </a:r>
            <a:r>
              <a:rPr lang="nl-BE" sz="800" b="1" dirty="0">
                <a:solidFill>
                  <a:srgbClr val="008800"/>
                </a:solidFill>
                <a:effectLst/>
                <a:latin typeface="Consolas" panose="020B0609020204030204" pitchFamily="49" charset="0"/>
              </a:rPr>
              <a:t>--&gt;&gt;</a:t>
            </a:r>
            <a:r>
              <a:rPr lang="nl-BE" sz="800" b="0" dirty="0">
                <a:solidFill>
                  <a:srgbClr val="74B0DF"/>
                </a:solidFill>
                <a:effectLst/>
                <a:latin typeface="Consolas" panose="020B0609020204030204" pitchFamily="49" charset="0"/>
              </a:rPr>
              <a:t>Client</a:t>
            </a:r>
            <a:r>
              <a:rPr lang="nl-BE" sz="800" b="0" dirty="0">
                <a:solidFill>
                  <a:srgbClr val="DCDCDC"/>
                </a:solidFill>
                <a:effectLst/>
                <a:latin typeface="Consolas" panose="020B0609020204030204" pitchFamily="49" charset="0"/>
              </a:rPr>
              <a:t>:</a:t>
            </a:r>
            <a:r>
              <a:rPr lang="nl-BE" sz="800" b="0" dirty="0">
                <a:solidFill>
                  <a:srgbClr val="CE9178"/>
                </a:solidFill>
                <a:effectLst/>
                <a:latin typeface="Consolas" panose="020B0609020204030204" pitchFamily="49" charset="0"/>
              </a:rPr>
              <a:t> 200 OK + Resource + </a:t>
            </a:r>
            <a:r>
              <a:rPr lang="nl-BE" sz="800" b="0" dirty="0" err="1">
                <a:solidFill>
                  <a:srgbClr val="CE9178"/>
                </a:solidFill>
                <a:effectLst/>
                <a:latin typeface="Consolas" panose="020B0609020204030204" pitchFamily="49" charset="0"/>
              </a:rPr>
              <a:t>ETag</a:t>
            </a:r>
            <a:r>
              <a:rPr lang="nl-BE" sz="800" b="0" dirty="0">
                <a:solidFill>
                  <a:srgbClr val="CE9178"/>
                </a:solidFill>
                <a:effectLst/>
                <a:latin typeface="Consolas" panose="020B0609020204030204" pitchFamily="49" charset="0"/>
              </a:rPr>
              <a:t> header</a:t>
            </a:r>
            <a:endParaRPr lang="nl-BE" sz="800" b="0" dirty="0">
              <a:solidFill>
                <a:srgbClr val="D4D4D4"/>
              </a:solidFill>
              <a:effectLst/>
              <a:latin typeface="Consolas" panose="020B0609020204030204" pitchFamily="49" charset="0"/>
            </a:endParaRPr>
          </a:p>
          <a:p>
            <a:pPr marL="0" indent="0">
              <a:buNone/>
            </a:pPr>
            <a:r>
              <a:rPr lang="nl-BE" sz="800" b="0" dirty="0">
                <a:solidFill>
                  <a:srgbClr val="D4D4D4"/>
                </a:solidFill>
                <a:effectLst/>
                <a:latin typeface="Consolas" panose="020B0609020204030204" pitchFamily="49" charset="0"/>
              </a:rPr>
              <a:t>    </a:t>
            </a:r>
            <a:r>
              <a:rPr lang="nl-BE" sz="800" b="0" dirty="0">
                <a:solidFill>
                  <a:srgbClr val="74B0DF"/>
                </a:solidFill>
                <a:effectLst/>
                <a:latin typeface="Consolas" panose="020B0609020204030204" pitchFamily="49" charset="0"/>
              </a:rPr>
              <a:t>Client</a:t>
            </a:r>
            <a:r>
              <a:rPr lang="nl-BE" sz="800" b="1" dirty="0">
                <a:solidFill>
                  <a:srgbClr val="008800"/>
                </a:solidFill>
                <a:effectLst/>
                <a:latin typeface="Consolas" panose="020B0609020204030204" pitchFamily="49" charset="0"/>
              </a:rPr>
              <a:t>-&gt;&gt;</a:t>
            </a:r>
            <a:r>
              <a:rPr lang="nl-BE" sz="800" b="0" dirty="0">
                <a:solidFill>
                  <a:srgbClr val="74B0DF"/>
                </a:solidFill>
                <a:effectLst/>
                <a:latin typeface="Consolas" panose="020B0609020204030204" pitchFamily="49" charset="0"/>
              </a:rPr>
              <a:t>Client</a:t>
            </a:r>
            <a:r>
              <a:rPr lang="nl-BE" sz="800" b="0" dirty="0">
                <a:solidFill>
                  <a:srgbClr val="DCDCDC"/>
                </a:solidFill>
                <a:effectLst/>
                <a:latin typeface="Consolas" panose="020B0609020204030204" pitchFamily="49" charset="0"/>
              </a:rPr>
              <a:t>:</a:t>
            </a:r>
            <a:r>
              <a:rPr lang="nl-BE" sz="800" b="0" dirty="0">
                <a:solidFill>
                  <a:srgbClr val="CE9178"/>
                </a:solidFill>
                <a:effectLst/>
                <a:latin typeface="Consolas" panose="020B0609020204030204" pitchFamily="49" charset="0"/>
              </a:rPr>
              <a:t> Cache Resource </a:t>
            </a:r>
            <a:r>
              <a:rPr lang="nl-BE" sz="800" b="0" dirty="0" err="1">
                <a:solidFill>
                  <a:srgbClr val="CE9178"/>
                </a:solidFill>
                <a:effectLst/>
                <a:latin typeface="Consolas" panose="020B0609020204030204" pitchFamily="49" charset="0"/>
              </a:rPr>
              <a:t>with</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ETag</a:t>
            </a:r>
            <a:endParaRPr lang="nl-BE" sz="800" b="0" dirty="0">
              <a:solidFill>
                <a:srgbClr val="D4D4D4"/>
              </a:solidFill>
              <a:effectLst/>
              <a:latin typeface="Consolas" panose="020B0609020204030204" pitchFamily="49" charset="0"/>
            </a:endParaRPr>
          </a:p>
          <a:p>
            <a:pPr marL="0" indent="0">
              <a:buNone/>
            </a:pPr>
            <a:r>
              <a:rPr lang="nl-BE" sz="800" b="0" dirty="0">
                <a:solidFill>
                  <a:srgbClr val="D4D4D4"/>
                </a:solidFill>
                <a:effectLst/>
                <a:latin typeface="Consolas" panose="020B0609020204030204" pitchFamily="49" charset="0"/>
              </a:rPr>
              <a:t>    </a:t>
            </a:r>
            <a:r>
              <a:rPr lang="nl-BE" sz="800" b="0" dirty="0">
                <a:solidFill>
                  <a:srgbClr val="74B0DF"/>
                </a:solidFill>
                <a:effectLst/>
                <a:latin typeface="Consolas" panose="020B0609020204030204" pitchFamily="49" charset="0"/>
              </a:rPr>
              <a:t>Client</a:t>
            </a:r>
            <a:r>
              <a:rPr lang="nl-BE" sz="800" b="1" dirty="0">
                <a:solidFill>
                  <a:srgbClr val="008800"/>
                </a:solidFill>
                <a:effectLst/>
                <a:latin typeface="Consolas" panose="020B0609020204030204" pitchFamily="49" charset="0"/>
              </a:rPr>
              <a:t>-&gt;&gt;</a:t>
            </a:r>
            <a:r>
              <a:rPr lang="nl-BE" sz="800" b="0" dirty="0">
                <a:solidFill>
                  <a:srgbClr val="74B0DF"/>
                </a:solidFill>
                <a:effectLst/>
                <a:latin typeface="Consolas" panose="020B0609020204030204" pitchFamily="49" charset="0"/>
              </a:rPr>
              <a:t>Server</a:t>
            </a:r>
            <a:r>
              <a:rPr lang="nl-BE" sz="800" b="0" dirty="0">
                <a:solidFill>
                  <a:srgbClr val="DCDCDC"/>
                </a:solidFill>
                <a:effectLst/>
                <a:latin typeface="Consolas" panose="020B0609020204030204" pitchFamily="49" charset="0"/>
              </a:rPr>
              <a:t>:</a:t>
            </a:r>
            <a:r>
              <a:rPr lang="nl-BE" sz="800" b="0" dirty="0">
                <a:solidFill>
                  <a:srgbClr val="CE9178"/>
                </a:solidFill>
                <a:effectLst/>
                <a:latin typeface="Consolas" panose="020B0609020204030204" pitchFamily="49" charset="0"/>
              </a:rPr>
              <a:t> GET Resource (</a:t>
            </a:r>
            <a:r>
              <a:rPr lang="nl-BE" sz="800" b="0" dirty="0" err="1">
                <a:solidFill>
                  <a:srgbClr val="CE9178"/>
                </a:solidFill>
                <a:effectLst/>
                <a:latin typeface="Consolas" panose="020B0609020204030204" pitchFamily="49" charset="0"/>
              </a:rPr>
              <a:t>with</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If</a:t>
            </a:r>
            <a:r>
              <a:rPr lang="nl-BE" sz="800" b="0" dirty="0">
                <a:solidFill>
                  <a:srgbClr val="CE9178"/>
                </a:solidFill>
                <a:effectLst/>
                <a:latin typeface="Consolas" panose="020B0609020204030204" pitchFamily="49" charset="0"/>
              </a:rPr>
              <a:t>-None-Match header </a:t>
            </a:r>
            <a:r>
              <a:rPr lang="nl-BE" sz="800" b="0" dirty="0" err="1">
                <a:solidFill>
                  <a:srgbClr val="CE9178"/>
                </a:solidFill>
                <a:effectLst/>
                <a:latin typeface="Consolas" panose="020B0609020204030204" pitchFamily="49" charset="0"/>
              </a:rPr>
              <a:t>containing</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ETag</a:t>
            </a:r>
            <a:r>
              <a:rPr lang="nl-BE" sz="800" b="0" dirty="0">
                <a:solidFill>
                  <a:srgbClr val="CE9178"/>
                </a:solidFill>
                <a:effectLst/>
                <a:latin typeface="Consolas" panose="020B0609020204030204" pitchFamily="49" charset="0"/>
              </a:rPr>
              <a:t>)</a:t>
            </a:r>
            <a:endParaRPr lang="nl-BE" sz="800" b="0" dirty="0">
              <a:solidFill>
                <a:srgbClr val="D4D4D4"/>
              </a:solidFill>
              <a:effectLst/>
              <a:latin typeface="Consolas" panose="020B0609020204030204" pitchFamily="49" charset="0"/>
            </a:endParaRPr>
          </a:p>
          <a:p>
            <a:pPr marL="0" indent="0">
              <a:buNone/>
            </a:pPr>
            <a:r>
              <a:rPr lang="nl-BE" sz="800" b="0" dirty="0">
                <a:solidFill>
                  <a:srgbClr val="D4D4D4"/>
                </a:solidFill>
                <a:effectLst/>
                <a:latin typeface="Consolas" panose="020B0609020204030204" pitchFamily="49" charset="0"/>
              </a:rPr>
              <a:t>    </a:t>
            </a:r>
            <a:r>
              <a:rPr lang="nl-BE" sz="800" b="0" dirty="0">
                <a:solidFill>
                  <a:srgbClr val="74B0DF"/>
                </a:solidFill>
                <a:effectLst/>
                <a:latin typeface="Consolas" panose="020B0609020204030204" pitchFamily="49" charset="0"/>
              </a:rPr>
              <a:t>Server</a:t>
            </a:r>
            <a:r>
              <a:rPr lang="nl-BE" sz="800" b="1" dirty="0">
                <a:solidFill>
                  <a:srgbClr val="008800"/>
                </a:solidFill>
                <a:effectLst/>
                <a:latin typeface="Consolas" panose="020B0609020204030204" pitchFamily="49" charset="0"/>
              </a:rPr>
              <a:t>-&gt;&gt;</a:t>
            </a:r>
            <a:r>
              <a:rPr lang="nl-BE" sz="800" b="0" dirty="0">
                <a:solidFill>
                  <a:srgbClr val="74B0DF"/>
                </a:solidFill>
                <a:effectLst/>
                <a:latin typeface="Consolas" panose="020B0609020204030204" pitchFamily="49" charset="0"/>
              </a:rPr>
              <a:t>Server</a:t>
            </a:r>
            <a:r>
              <a:rPr lang="nl-BE" sz="800" b="0" dirty="0">
                <a:solidFill>
                  <a:srgbClr val="DCDCDC"/>
                </a:solidFill>
                <a:effectLst/>
                <a:latin typeface="Consolas" panose="020B0609020204030204" pitchFamily="49" charset="0"/>
              </a:rPr>
              <a:t>:</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Compare</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If</a:t>
            </a:r>
            <a:r>
              <a:rPr lang="nl-BE" sz="800" b="0" dirty="0">
                <a:solidFill>
                  <a:srgbClr val="CE9178"/>
                </a:solidFill>
                <a:effectLst/>
                <a:latin typeface="Consolas" panose="020B0609020204030204" pitchFamily="49" charset="0"/>
              </a:rPr>
              <a:t>-None-Match </a:t>
            </a:r>
            <a:r>
              <a:rPr lang="nl-BE" sz="800" b="0" dirty="0" err="1">
                <a:solidFill>
                  <a:srgbClr val="CE9178"/>
                </a:solidFill>
                <a:effectLst/>
                <a:latin typeface="Consolas" panose="020B0609020204030204" pitchFamily="49" charset="0"/>
              </a:rPr>
              <a:t>with</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Current</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ETag</a:t>
            </a:r>
            <a:endParaRPr lang="nl-BE" sz="800" b="0" dirty="0">
              <a:solidFill>
                <a:srgbClr val="D4D4D4"/>
              </a:solidFill>
              <a:effectLst/>
              <a:latin typeface="Consolas" panose="020B0609020204030204" pitchFamily="49" charset="0"/>
            </a:endParaRPr>
          </a:p>
          <a:p>
            <a:pPr marL="0" indent="0">
              <a:buNone/>
            </a:pPr>
            <a:r>
              <a:rPr lang="nl-BE" sz="800" b="0" dirty="0">
                <a:solidFill>
                  <a:srgbClr val="D4D4D4"/>
                </a:solidFill>
                <a:effectLst/>
                <a:latin typeface="Consolas" panose="020B0609020204030204" pitchFamily="49" charset="0"/>
              </a:rPr>
              <a:t>    </a:t>
            </a:r>
            <a:r>
              <a:rPr lang="nl-BE" sz="800" b="0" dirty="0">
                <a:solidFill>
                  <a:srgbClr val="74B0DF"/>
                </a:solidFill>
                <a:effectLst/>
                <a:latin typeface="Consolas" panose="020B0609020204030204" pitchFamily="49" charset="0"/>
              </a:rPr>
              <a:t>Server</a:t>
            </a:r>
            <a:r>
              <a:rPr lang="nl-BE" sz="800" b="1" dirty="0">
                <a:solidFill>
                  <a:srgbClr val="008800"/>
                </a:solidFill>
                <a:effectLst/>
                <a:latin typeface="Consolas" panose="020B0609020204030204" pitchFamily="49" charset="0"/>
              </a:rPr>
              <a:t>--</a:t>
            </a:r>
            <a:r>
              <a:rPr lang="nl-BE" sz="800" b="1" dirty="0" err="1">
                <a:solidFill>
                  <a:srgbClr val="008800"/>
                </a:solidFill>
                <a:effectLst/>
                <a:latin typeface="Consolas" panose="020B0609020204030204" pitchFamily="49" charset="0"/>
              </a:rPr>
              <a:t>x</a:t>
            </a:r>
            <a:r>
              <a:rPr lang="nl-BE" sz="800" b="0" dirty="0" err="1">
                <a:solidFill>
                  <a:srgbClr val="74B0DF"/>
                </a:solidFill>
                <a:effectLst/>
                <a:latin typeface="Consolas" panose="020B0609020204030204" pitchFamily="49" charset="0"/>
              </a:rPr>
              <a:t>Client</a:t>
            </a:r>
            <a:r>
              <a:rPr lang="nl-BE" sz="800" b="0" dirty="0">
                <a:solidFill>
                  <a:srgbClr val="DCDCDC"/>
                </a:solidFill>
                <a:effectLst/>
                <a:latin typeface="Consolas" panose="020B0609020204030204" pitchFamily="49" charset="0"/>
              </a:rPr>
              <a:t>:</a:t>
            </a:r>
            <a:r>
              <a:rPr lang="nl-BE" sz="800" b="0" dirty="0">
                <a:solidFill>
                  <a:srgbClr val="CE9178"/>
                </a:solidFill>
                <a:effectLst/>
                <a:latin typeface="Consolas" panose="020B0609020204030204" pitchFamily="49" charset="0"/>
              </a:rPr>
              <a:t> 304 </a:t>
            </a:r>
            <a:r>
              <a:rPr lang="nl-BE" sz="800" b="0" dirty="0" err="1">
                <a:solidFill>
                  <a:srgbClr val="CE9178"/>
                </a:solidFill>
                <a:effectLst/>
                <a:latin typeface="Consolas" panose="020B0609020204030204" pitchFamily="49" charset="0"/>
              </a:rPr>
              <a:t>Not</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Modified</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If</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ETags</a:t>
            </a:r>
            <a:r>
              <a:rPr lang="nl-BE" sz="800" b="0" dirty="0">
                <a:solidFill>
                  <a:srgbClr val="CE9178"/>
                </a:solidFill>
                <a:effectLst/>
                <a:latin typeface="Consolas" panose="020B0609020204030204" pitchFamily="49" charset="0"/>
              </a:rPr>
              <a:t> match)</a:t>
            </a:r>
            <a:endParaRPr lang="nl-BE" sz="800" b="0" dirty="0">
              <a:solidFill>
                <a:srgbClr val="D4D4D4"/>
              </a:solidFill>
              <a:effectLst/>
              <a:latin typeface="Consolas" panose="020B0609020204030204" pitchFamily="49" charset="0"/>
            </a:endParaRPr>
          </a:p>
          <a:p>
            <a:pPr marL="0" indent="0">
              <a:buNone/>
            </a:pPr>
            <a:r>
              <a:rPr lang="nl-BE" sz="800" b="0" dirty="0">
                <a:solidFill>
                  <a:srgbClr val="D4D4D4"/>
                </a:solidFill>
                <a:effectLst/>
                <a:latin typeface="Consolas" panose="020B0609020204030204" pitchFamily="49" charset="0"/>
              </a:rPr>
              <a:t>    </a:t>
            </a:r>
            <a:r>
              <a:rPr lang="nl-BE" sz="800" b="0" dirty="0">
                <a:solidFill>
                  <a:srgbClr val="74B0DF"/>
                </a:solidFill>
                <a:effectLst/>
                <a:latin typeface="Consolas" panose="020B0609020204030204" pitchFamily="49" charset="0"/>
              </a:rPr>
              <a:t>Server</a:t>
            </a:r>
            <a:r>
              <a:rPr lang="nl-BE" sz="800" b="1" dirty="0">
                <a:solidFill>
                  <a:srgbClr val="008800"/>
                </a:solidFill>
                <a:effectLst/>
                <a:latin typeface="Consolas" panose="020B0609020204030204" pitchFamily="49" charset="0"/>
              </a:rPr>
              <a:t>--&gt;&gt;</a:t>
            </a:r>
            <a:r>
              <a:rPr lang="nl-BE" sz="800" b="0" dirty="0">
                <a:solidFill>
                  <a:srgbClr val="74B0DF"/>
                </a:solidFill>
                <a:effectLst/>
                <a:latin typeface="Consolas" panose="020B0609020204030204" pitchFamily="49" charset="0"/>
              </a:rPr>
              <a:t>Client</a:t>
            </a:r>
            <a:r>
              <a:rPr lang="nl-BE" sz="800" b="0" dirty="0">
                <a:solidFill>
                  <a:srgbClr val="DCDCDC"/>
                </a:solidFill>
                <a:effectLst/>
                <a:latin typeface="Consolas" panose="020B0609020204030204" pitchFamily="49" charset="0"/>
              </a:rPr>
              <a:t>:</a:t>
            </a:r>
            <a:r>
              <a:rPr lang="nl-BE" sz="800" b="0" dirty="0">
                <a:solidFill>
                  <a:srgbClr val="CE9178"/>
                </a:solidFill>
                <a:effectLst/>
                <a:latin typeface="Consolas" panose="020B0609020204030204" pitchFamily="49" charset="0"/>
              </a:rPr>
              <a:t> 200 OK + New Resource + New </a:t>
            </a:r>
            <a:r>
              <a:rPr lang="nl-BE" sz="800" b="0" dirty="0" err="1">
                <a:solidFill>
                  <a:srgbClr val="CE9178"/>
                </a:solidFill>
                <a:effectLst/>
                <a:latin typeface="Consolas" panose="020B0609020204030204" pitchFamily="49" charset="0"/>
              </a:rPr>
              <a:t>ETag</a:t>
            </a:r>
            <a:r>
              <a:rPr lang="nl-BE" sz="800" b="0" dirty="0">
                <a:solidFill>
                  <a:srgbClr val="CE9178"/>
                </a:solidFill>
                <a:effectLst/>
                <a:latin typeface="Consolas" panose="020B0609020204030204" pitchFamily="49" charset="0"/>
              </a:rPr>
              <a:t> header (</a:t>
            </a:r>
            <a:r>
              <a:rPr lang="nl-BE" sz="800" b="0" dirty="0" err="1">
                <a:solidFill>
                  <a:srgbClr val="CE9178"/>
                </a:solidFill>
                <a:effectLst/>
                <a:latin typeface="Consolas" panose="020B0609020204030204" pitchFamily="49" charset="0"/>
              </a:rPr>
              <a:t>If</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ETags</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don't</a:t>
            </a:r>
            <a:r>
              <a:rPr lang="nl-BE" sz="800" b="0" dirty="0">
                <a:solidFill>
                  <a:srgbClr val="CE9178"/>
                </a:solidFill>
                <a:effectLst/>
                <a:latin typeface="Consolas" panose="020B0609020204030204" pitchFamily="49" charset="0"/>
              </a:rPr>
              <a:t> match)</a:t>
            </a:r>
            <a:endParaRPr lang="nl-BE" sz="800" b="0" dirty="0">
              <a:solidFill>
                <a:srgbClr val="D4D4D4"/>
              </a:solidFill>
              <a:effectLst/>
              <a:latin typeface="Consolas" panose="020B0609020204030204" pitchFamily="49" charset="0"/>
            </a:endParaRPr>
          </a:p>
          <a:p>
            <a:pPr marL="0" indent="0">
              <a:buNone/>
            </a:pPr>
            <a:r>
              <a:rPr lang="nl-BE" sz="800" b="0" dirty="0">
                <a:solidFill>
                  <a:srgbClr val="D4D4D4"/>
                </a:solidFill>
                <a:effectLst/>
                <a:latin typeface="Consolas" panose="020B0609020204030204" pitchFamily="49" charset="0"/>
              </a:rPr>
              <a:t>    </a:t>
            </a:r>
            <a:r>
              <a:rPr lang="nl-BE" sz="800" b="0" dirty="0">
                <a:solidFill>
                  <a:srgbClr val="74B0DF"/>
                </a:solidFill>
                <a:effectLst/>
                <a:latin typeface="Consolas" panose="020B0609020204030204" pitchFamily="49" charset="0"/>
              </a:rPr>
              <a:t>Client</a:t>
            </a:r>
            <a:r>
              <a:rPr lang="nl-BE" sz="800" b="1" dirty="0">
                <a:solidFill>
                  <a:srgbClr val="008800"/>
                </a:solidFill>
                <a:effectLst/>
                <a:latin typeface="Consolas" panose="020B0609020204030204" pitchFamily="49" charset="0"/>
              </a:rPr>
              <a:t>-&gt;&gt;</a:t>
            </a:r>
            <a:r>
              <a:rPr lang="nl-BE" sz="800" b="0" dirty="0">
                <a:solidFill>
                  <a:srgbClr val="74B0DF"/>
                </a:solidFill>
                <a:effectLst/>
                <a:latin typeface="Consolas" panose="020B0609020204030204" pitchFamily="49" charset="0"/>
              </a:rPr>
              <a:t>Client</a:t>
            </a:r>
            <a:r>
              <a:rPr lang="nl-BE" sz="800" b="0" dirty="0">
                <a:solidFill>
                  <a:srgbClr val="DCDCDC"/>
                </a:solidFill>
                <a:effectLst/>
                <a:latin typeface="Consolas" panose="020B0609020204030204" pitchFamily="49" charset="0"/>
              </a:rPr>
              <a:t>:</a:t>
            </a:r>
            <a:r>
              <a:rPr lang="nl-BE" sz="800" b="0" dirty="0">
                <a:solidFill>
                  <a:srgbClr val="CE9178"/>
                </a:solidFill>
                <a:effectLst/>
                <a:latin typeface="Consolas" panose="020B0609020204030204" pitchFamily="49" charset="0"/>
              </a:rPr>
              <a:t> Update </a:t>
            </a:r>
            <a:r>
              <a:rPr lang="nl-BE" sz="800" b="0" dirty="0" err="1">
                <a:solidFill>
                  <a:srgbClr val="CE9178"/>
                </a:solidFill>
                <a:effectLst/>
                <a:latin typeface="Consolas" panose="020B0609020204030204" pitchFamily="49" charset="0"/>
              </a:rPr>
              <a:t>Cached</a:t>
            </a:r>
            <a:r>
              <a:rPr lang="nl-BE" sz="800" b="0" dirty="0">
                <a:solidFill>
                  <a:srgbClr val="CE9178"/>
                </a:solidFill>
                <a:effectLst/>
                <a:latin typeface="Consolas" panose="020B0609020204030204" pitchFamily="49" charset="0"/>
              </a:rPr>
              <a:t> Resource (</a:t>
            </a:r>
            <a:r>
              <a:rPr lang="nl-BE" sz="800" b="0" dirty="0" err="1">
                <a:solidFill>
                  <a:srgbClr val="CE9178"/>
                </a:solidFill>
                <a:effectLst/>
                <a:latin typeface="Consolas" panose="020B0609020204030204" pitchFamily="49" charset="0"/>
              </a:rPr>
              <a:t>If</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ETags</a:t>
            </a:r>
            <a:r>
              <a:rPr lang="nl-BE" sz="800" b="0" dirty="0">
                <a:solidFill>
                  <a:srgbClr val="CE9178"/>
                </a:solidFill>
                <a:effectLst/>
                <a:latin typeface="Consolas" panose="020B0609020204030204" pitchFamily="49" charset="0"/>
              </a:rPr>
              <a:t> </a:t>
            </a:r>
            <a:r>
              <a:rPr lang="nl-BE" sz="800" b="0" dirty="0" err="1">
                <a:solidFill>
                  <a:srgbClr val="CE9178"/>
                </a:solidFill>
                <a:effectLst/>
                <a:latin typeface="Consolas" panose="020B0609020204030204" pitchFamily="49" charset="0"/>
              </a:rPr>
              <a:t>don't</a:t>
            </a:r>
            <a:r>
              <a:rPr lang="nl-BE" sz="800" b="0" dirty="0">
                <a:solidFill>
                  <a:srgbClr val="CE9178"/>
                </a:solidFill>
                <a:effectLst/>
                <a:latin typeface="Consolas" panose="020B0609020204030204" pitchFamily="49" charset="0"/>
              </a:rPr>
              <a:t> match)</a:t>
            </a:r>
            <a:endParaRPr lang="nl-BE" sz="800" b="0" dirty="0">
              <a:solidFill>
                <a:srgbClr val="D4D4D4"/>
              </a:solidFill>
              <a:effectLst/>
              <a:latin typeface="Consolas" panose="020B0609020204030204" pitchFamily="49" charset="0"/>
            </a:endParaRPr>
          </a:p>
          <a:p>
            <a:pPr marL="0" indent="0">
              <a:buNone/>
            </a:pPr>
            <a:br>
              <a:rPr lang="nl-BE" sz="800" b="0" dirty="0">
                <a:solidFill>
                  <a:srgbClr val="D4D4D4"/>
                </a:solidFill>
                <a:effectLst/>
                <a:latin typeface="Consolas" panose="020B0609020204030204" pitchFamily="49" charset="0"/>
              </a:rPr>
            </a:br>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50</a:t>
            </a:fld>
            <a:endParaRPr lang="nl-BE"/>
          </a:p>
        </p:txBody>
      </p:sp>
    </p:spTree>
    <p:extLst>
      <p:ext uri="{BB962C8B-B14F-4D97-AF65-F5344CB8AC3E}">
        <p14:creationId xmlns:p14="http://schemas.microsoft.com/office/powerpoint/2010/main" val="27081036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 EXPLAIN STEPS / </a:t>
            </a:r>
          </a:p>
          <a:p>
            <a:endParaRPr lang="nl-BE" dirty="0"/>
          </a:p>
          <a:p>
            <a:r>
              <a:rPr lang="nl-BE" dirty="0" err="1"/>
              <a:t>To</a:t>
            </a:r>
            <a:r>
              <a:rPr lang="nl-BE" dirty="0"/>
              <a:t> </a:t>
            </a:r>
            <a:r>
              <a:rPr lang="nl-BE" dirty="0" err="1"/>
              <a:t>wire</a:t>
            </a:r>
            <a:r>
              <a:rPr lang="nl-BE" dirty="0"/>
              <a:t> </a:t>
            </a:r>
            <a:r>
              <a:rPr lang="nl-BE" dirty="0" err="1"/>
              <a:t>this</a:t>
            </a:r>
            <a:r>
              <a:rPr lang="nl-BE" dirty="0"/>
              <a:t> middleware up …</a:t>
            </a:r>
          </a:p>
        </p:txBody>
      </p:sp>
      <p:sp>
        <p:nvSpPr>
          <p:cNvPr id="4" name="Slide Number Placeholder 3"/>
          <p:cNvSpPr>
            <a:spLocks noGrp="1"/>
          </p:cNvSpPr>
          <p:nvPr>
            <p:ph type="sldNum" sz="quarter" idx="5"/>
          </p:nvPr>
        </p:nvSpPr>
        <p:spPr/>
        <p:txBody>
          <a:bodyPr/>
          <a:lstStyle/>
          <a:p>
            <a:fld id="{22FE3DE8-A722-411C-8E17-0A915AED0CA9}" type="slidenum">
              <a:rPr lang="nl-BE" smtClean="0"/>
              <a:t>51</a:t>
            </a:fld>
            <a:endParaRPr lang="nl-BE"/>
          </a:p>
        </p:txBody>
      </p:sp>
    </p:spTree>
    <p:extLst>
      <p:ext uri="{BB962C8B-B14F-4D97-AF65-F5344CB8AC3E}">
        <p14:creationId xmlns:p14="http://schemas.microsoft.com/office/powerpoint/2010/main" val="1396500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Interfere</a:t>
            </a:r>
            <a:r>
              <a:rPr lang="nl-BE" dirty="0"/>
              <a:t> </a:t>
            </a:r>
            <a:r>
              <a:rPr lang="nl-BE" dirty="0" err="1"/>
              <a:t>with</a:t>
            </a:r>
            <a:r>
              <a:rPr lang="nl-BE" dirty="0"/>
              <a:t> </a:t>
            </a:r>
            <a:r>
              <a:rPr lang="nl-BE" dirty="0" err="1"/>
              <a:t>the</a:t>
            </a:r>
            <a:r>
              <a:rPr lang="nl-BE" dirty="0"/>
              <a:t> .</a:t>
            </a:r>
            <a:r>
              <a:rPr lang="nl-BE" dirty="0" err="1"/>
              <a:t>UseMiddleware</a:t>
            </a:r>
            <a:r>
              <a:rPr lang="nl-BE" dirty="0"/>
              <a:t>.</a:t>
            </a:r>
          </a:p>
          <a:p>
            <a:endParaRPr lang="nl-BE" dirty="0"/>
          </a:p>
          <a:p>
            <a:r>
              <a:rPr lang="nl-BE" dirty="0" err="1"/>
              <a:t>You</a:t>
            </a:r>
            <a:r>
              <a:rPr lang="nl-BE" dirty="0"/>
              <a:t> </a:t>
            </a:r>
            <a:r>
              <a:rPr lang="nl-BE" dirty="0" err="1"/>
              <a:t>can</a:t>
            </a:r>
            <a:r>
              <a:rPr lang="nl-BE" dirty="0"/>
              <a:t> do </a:t>
            </a:r>
            <a:r>
              <a:rPr lang="nl-BE" dirty="0" err="1"/>
              <a:t>so</a:t>
            </a:r>
            <a:r>
              <a:rPr lang="nl-BE" dirty="0"/>
              <a:t> </a:t>
            </a:r>
            <a:r>
              <a:rPr lang="nl-BE" dirty="0" err="1"/>
              <a:t>with</a:t>
            </a:r>
            <a:r>
              <a:rPr lang="nl-BE" dirty="0"/>
              <a:t> </a:t>
            </a:r>
            <a:r>
              <a:rPr lang="nl-BE" dirty="0" err="1"/>
              <a:t>an</a:t>
            </a:r>
            <a:r>
              <a:rPr lang="nl-BE" dirty="0"/>
              <a:t> </a:t>
            </a:r>
            <a:r>
              <a:rPr lang="nl-BE" dirty="0" err="1"/>
              <a:t>IUmbracoPipelineFilter</a:t>
            </a:r>
            <a:r>
              <a:rPr lang="nl-BE" dirty="0"/>
              <a:t>. The pipeline filter </a:t>
            </a:r>
            <a:r>
              <a:rPr lang="nl-BE" dirty="0" err="1"/>
              <a:t>allows</a:t>
            </a:r>
            <a:r>
              <a:rPr lang="nl-BE" dirty="0"/>
              <a:t> </a:t>
            </a:r>
            <a:r>
              <a:rPr lang="nl-BE" dirty="0" err="1"/>
              <a:t>you</a:t>
            </a:r>
            <a:r>
              <a:rPr lang="nl-BE" dirty="0"/>
              <a:t> </a:t>
            </a:r>
            <a:r>
              <a:rPr lang="nl-BE" dirty="0" err="1"/>
              <a:t>to</a:t>
            </a:r>
            <a:r>
              <a:rPr lang="nl-BE" dirty="0"/>
              <a:t> </a:t>
            </a:r>
            <a:r>
              <a:rPr lang="nl-BE" dirty="0" err="1"/>
              <a:t>add</a:t>
            </a:r>
            <a:r>
              <a:rPr lang="nl-BE" dirty="0"/>
              <a:t> extra </a:t>
            </a:r>
            <a:r>
              <a:rPr lang="nl-BE" dirty="0" err="1"/>
              <a:t>middelware</a:t>
            </a:r>
            <a:r>
              <a:rPr lang="nl-BE" dirty="0"/>
              <a:t> in </a:t>
            </a:r>
            <a:r>
              <a:rPr lang="nl-BE" dirty="0" err="1"/>
              <a:t>between</a:t>
            </a:r>
            <a:r>
              <a:rPr lang="nl-BE" dirty="0"/>
              <a:t> </a:t>
            </a:r>
            <a:r>
              <a:rPr lang="nl-BE" dirty="0" err="1"/>
              <a:t>the</a:t>
            </a:r>
            <a:r>
              <a:rPr lang="nl-BE" dirty="0"/>
              <a:t> </a:t>
            </a:r>
            <a:r>
              <a:rPr lang="nl-BE" dirty="0" err="1"/>
              <a:t>Umbraco</a:t>
            </a:r>
            <a:r>
              <a:rPr lang="nl-BE" dirty="0"/>
              <a:t> </a:t>
            </a:r>
            <a:r>
              <a:rPr lang="nl-BE" dirty="0" err="1"/>
              <a:t>core</a:t>
            </a:r>
            <a:r>
              <a:rPr lang="nl-BE" dirty="0"/>
              <a:t> middleware.</a:t>
            </a:r>
          </a:p>
        </p:txBody>
      </p:sp>
      <p:sp>
        <p:nvSpPr>
          <p:cNvPr id="4" name="Slide Number Placeholder 3"/>
          <p:cNvSpPr>
            <a:spLocks noGrp="1"/>
          </p:cNvSpPr>
          <p:nvPr>
            <p:ph type="sldNum" sz="quarter" idx="5"/>
          </p:nvPr>
        </p:nvSpPr>
        <p:spPr/>
        <p:txBody>
          <a:bodyPr/>
          <a:lstStyle/>
          <a:p>
            <a:fld id="{22FE3DE8-A722-411C-8E17-0A915AED0CA9}" type="slidenum">
              <a:rPr lang="nl-BE" smtClean="0"/>
              <a:t>52</a:t>
            </a:fld>
            <a:endParaRPr lang="nl-BE"/>
          </a:p>
        </p:txBody>
      </p:sp>
    </p:spTree>
    <p:extLst>
      <p:ext uri="{BB962C8B-B14F-4D97-AF65-F5344CB8AC3E}">
        <p14:creationId xmlns:p14="http://schemas.microsoft.com/office/powerpoint/2010/main" val="802861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nl-BE" altLang="nl-BE" sz="12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2FE3DE8-A722-411C-8E17-0A915AED0CA9}" type="slidenum">
              <a:rPr lang="nl-BE" smtClean="0"/>
              <a:t>54</a:t>
            </a:fld>
            <a:endParaRPr lang="nl-BE"/>
          </a:p>
        </p:txBody>
      </p:sp>
    </p:spTree>
    <p:extLst>
      <p:ext uri="{BB962C8B-B14F-4D97-AF65-F5344CB8AC3E}">
        <p14:creationId xmlns:p14="http://schemas.microsoft.com/office/powerpoint/2010/main" val="1589162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Caching Content</a:t>
            </a:r>
            <a:r>
              <a:rPr lang="en-US" dirty="0"/>
              <a:t>: When a website decides to use a CDN, static content like images, stylesheets (CSS), JavaScript files, and sometimes even entire web pages, are copied and stored (cached) across multiple servers in the CDN network.</a:t>
            </a:r>
          </a:p>
          <a:p>
            <a:pPr>
              <a:buFont typeface="+mj-lt"/>
              <a:buAutoNum type="arabicPeriod"/>
            </a:pPr>
            <a:r>
              <a:rPr lang="en-US" b="1" dirty="0"/>
              <a:t>Geographical Distribution</a:t>
            </a:r>
            <a:r>
              <a:rPr lang="en-US" dirty="0"/>
              <a:t>: The servers in a CDN are strategically located across different regions and countries to ensure proximity to end-users. These servers are known as edge servers or CDN nodes.</a:t>
            </a:r>
          </a:p>
          <a:p>
            <a:pPr>
              <a:buFont typeface="+mj-lt"/>
              <a:buAutoNum type="arabicPeriod"/>
            </a:pPr>
            <a:r>
              <a:rPr lang="en-US" b="1" dirty="0"/>
              <a:t>Request Routing</a:t>
            </a:r>
            <a:r>
              <a:rPr lang="en-US" dirty="0"/>
              <a:t>: When a user makes a request to access content, the CDN redirects the request to the nearest edge server based on factors such as proximity, server health, and load.</a:t>
            </a:r>
          </a:p>
          <a:p>
            <a:pPr>
              <a:buFont typeface="+mj-lt"/>
              <a:buAutoNum type="arabicPeriod"/>
            </a:pPr>
            <a:r>
              <a:rPr lang="en-US" b="1" dirty="0"/>
              <a:t>Content Delivery</a:t>
            </a:r>
            <a:r>
              <a:rPr lang="en-US" dirty="0"/>
              <a:t>: The edge server then delivers the requested content to the user. If the content is not available or outdated on the edge server, it fetches the latest content from the origin server (the original server where the website is hosted) or another nearby edge server and then delivers it to the user.</a:t>
            </a:r>
          </a:p>
          <a:p>
            <a:pPr>
              <a:buFont typeface="+mj-lt"/>
              <a:buAutoNum type="arabicPeriod"/>
            </a:pPr>
            <a:r>
              <a:rPr lang="en-US" b="1" dirty="0"/>
              <a:t>Optimization and Compression</a:t>
            </a:r>
            <a:r>
              <a:rPr lang="en-US" dirty="0"/>
              <a:t>: CDNs can also optimize and compress files for faster delivery. They might minify CSS, JavaScript, or optimize images to reduce loading times.</a:t>
            </a:r>
          </a:p>
          <a:p>
            <a:pPr>
              <a:buFont typeface="+mj-lt"/>
              <a:buAutoNum type="arabicPeriod"/>
            </a:pPr>
            <a:r>
              <a:rPr lang="en-US" b="1" dirty="0"/>
              <a:t>Load Balancing</a:t>
            </a:r>
            <a:r>
              <a:rPr lang="en-US" dirty="0"/>
              <a:t>: CDNs can distribute the network traffic across multiple servers, which helps in balancing the load, ensuring no single server is overwhelmed with too much traffic.</a:t>
            </a:r>
          </a:p>
          <a:p>
            <a:pPr>
              <a:buFont typeface="+mj-lt"/>
              <a:buAutoNum type="arabicPeriod"/>
            </a:pPr>
            <a:r>
              <a:rPr lang="en-US" b="1" dirty="0"/>
              <a:t>Security and DDoS Protection</a:t>
            </a:r>
            <a:r>
              <a:rPr lang="en-US" dirty="0"/>
              <a:t>: CDNs can provide additional security by mitigating Distributed Denial of Service (DDoS) attacks and ensuring that malicious traffic is handled before it reaches the origin server.</a:t>
            </a:r>
          </a:p>
          <a:p>
            <a:pPr>
              <a:buFont typeface="+mj-lt"/>
              <a:buAutoNum type="arabicPeriod"/>
            </a:pPr>
            <a:r>
              <a:rPr lang="en-US" b="1" dirty="0"/>
              <a:t>Reduced Latency and Faster Load Times</a:t>
            </a:r>
            <a:r>
              <a:rPr lang="en-US" dirty="0"/>
              <a:t>: By serving content from the nearest edge server, CDNs reduce the physical distance the data has to travel, leading to faster load times and reduced latency.</a:t>
            </a:r>
          </a:p>
          <a:p>
            <a:pPr>
              <a:buFont typeface="+mj-lt"/>
              <a:buAutoNum type="arabicPeriod"/>
            </a:pPr>
            <a:r>
              <a:rPr lang="en-US" b="1" dirty="0"/>
              <a:t>Scalability</a:t>
            </a:r>
            <a:r>
              <a:rPr lang="en-US" dirty="0"/>
              <a:t>: CDNs make it easier for websites to handle spikes in traffic, as the distribution of requests can scale up or down as needed.</a:t>
            </a:r>
          </a:p>
          <a:p>
            <a:pPr>
              <a:buFont typeface="+mj-lt"/>
              <a:buAutoNum type="arabicPeriod"/>
            </a:pPr>
            <a:r>
              <a:rPr lang="en-US" b="1" dirty="0"/>
              <a:t>Cost and Bandwidth Savings</a:t>
            </a:r>
            <a:r>
              <a:rPr lang="en-US" dirty="0"/>
              <a:t>: By offloading traffic and requests from the origin server to the CDN, there can be significant savings in bandwidth costs.</a:t>
            </a:r>
          </a:p>
          <a:p>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56</a:t>
            </a:fld>
            <a:endParaRPr lang="nl-BE"/>
          </a:p>
        </p:txBody>
      </p:sp>
    </p:spTree>
    <p:extLst>
      <p:ext uri="{BB962C8B-B14F-4D97-AF65-F5344CB8AC3E}">
        <p14:creationId xmlns:p14="http://schemas.microsoft.com/office/powerpoint/2010/main" val="3192365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draw to a close, I extend my heartfelt gratitude for your unwavering attention. </a:t>
            </a:r>
          </a:p>
          <a:p>
            <a:endParaRPr lang="en-US" dirty="0"/>
          </a:p>
          <a:p>
            <a:r>
              <a:rPr lang="en-US" dirty="0"/>
              <a:t>It is my sincere hope that you leave today ignited with </a:t>
            </a:r>
          </a:p>
          <a:p>
            <a:endParaRPr lang="en-US" dirty="0"/>
          </a:p>
          <a:p>
            <a:pPr marL="171450" indent="-171450">
              <a:buFont typeface="Arial" panose="020B0604020202020204" pitchFamily="34" charset="0"/>
              <a:buChar char="•"/>
            </a:pPr>
            <a:r>
              <a:rPr lang="en-US" dirty="0"/>
              <a:t>a passion to craft websites that are swift, </a:t>
            </a:r>
          </a:p>
          <a:p>
            <a:pPr marL="171450" indent="-171450">
              <a:buFont typeface="Arial" panose="020B0604020202020204" pitchFamily="34" charset="0"/>
              <a:buChar char="•"/>
            </a:pPr>
            <a:r>
              <a:rPr lang="en-US" dirty="0"/>
              <a:t>universally accessible, </a:t>
            </a:r>
          </a:p>
          <a:p>
            <a:pPr marL="171450" indent="-171450">
              <a:buFont typeface="Arial" panose="020B0604020202020204" pitchFamily="34" charset="0"/>
              <a:buChar char="•"/>
            </a:pPr>
            <a:r>
              <a:rPr lang="en-US" dirty="0"/>
              <a:t>and contribute to a sustainable world.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Let us envision and build a digital realm where every creation is a testament to inclusivity and innovation, ensuring that the wonders of your creativity are experienced and cherished by all. </a:t>
            </a:r>
          </a:p>
          <a:p>
            <a:pPr marL="0" indent="0">
              <a:buFont typeface="Arial" panose="020B0604020202020204" pitchFamily="34" charset="0"/>
              <a:buNone/>
            </a:pPr>
            <a:r>
              <a:rPr lang="en-US" dirty="0"/>
              <a:t>Thank you</a:t>
            </a:r>
            <a:endParaRPr lang="nl-BE" dirty="0"/>
          </a:p>
        </p:txBody>
      </p:sp>
      <p:sp>
        <p:nvSpPr>
          <p:cNvPr id="4" name="Slide Number Placeholder 3"/>
          <p:cNvSpPr>
            <a:spLocks noGrp="1"/>
          </p:cNvSpPr>
          <p:nvPr>
            <p:ph type="sldNum" sz="quarter" idx="5"/>
          </p:nvPr>
        </p:nvSpPr>
        <p:spPr/>
        <p:txBody>
          <a:bodyPr/>
          <a:lstStyle/>
          <a:p>
            <a:fld id="{22FE3DE8-A722-411C-8E17-0A915AED0CA9}" type="slidenum">
              <a:rPr lang="nl-BE" smtClean="0"/>
              <a:t>57</a:t>
            </a:fld>
            <a:endParaRPr lang="nl-BE"/>
          </a:p>
        </p:txBody>
      </p:sp>
    </p:spTree>
    <p:extLst>
      <p:ext uri="{BB962C8B-B14F-4D97-AF65-F5344CB8AC3E}">
        <p14:creationId xmlns:p14="http://schemas.microsoft.com/office/powerpoint/2010/main" val="4124711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 did find some interesting numbers on this website.</a:t>
            </a:r>
          </a:p>
          <a:p>
            <a:endParaRPr lang="fr-BE" dirty="0"/>
          </a:p>
          <a:p>
            <a:r>
              <a:rPr lang="fr-BE" dirty="0"/>
              <a:t>I </a:t>
            </a:r>
            <a:r>
              <a:rPr lang="fr-BE" dirty="0" err="1"/>
              <a:t>did</a:t>
            </a:r>
            <a:r>
              <a:rPr lang="fr-BE" dirty="0"/>
              <a:t> </a:t>
            </a:r>
            <a:r>
              <a:rPr lang="fr-BE" dirty="0" err="1"/>
              <a:t>add</a:t>
            </a:r>
            <a:r>
              <a:rPr lang="fr-BE" dirty="0"/>
              <a:t> the </a:t>
            </a:r>
            <a:r>
              <a:rPr lang="fr-BE" dirty="0" err="1"/>
              <a:t>Uk</a:t>
            </a:r>
            <a:r>
              <a:rPr lang="fr-BE" dirty="0"/>
              <a:t> </a:t>
            </a:r>
            <a:r>
              <a:rPr lang="fr-BE" dirty="0" err="1"/>
              <a:t>numbers</a:t>
            </a:r>
            <a:r>
              <a:rPr lang="fr-BE" dirty="0"/>
              <a:t> </a:t>
            </a:r>
            <a:r>
              <a:rPr lang="fr-BE" dirty="0" err="1"/>
              <a:t>just</a:t>
            </a:r>
            <a:r>
              <a:rPr lang="fr-BE" dirty="0"/>
              <a:t> </a:t>
            </a:r>
            <a:r>
              <a:rPr lang="fr-BE" dirty="0" err="1"/>
              <a:t>below</a:t>
            </a:r>
            <a:r>
              <a:rPr lang="fr-BE" dirty="0"/>
              <a:t> on </a:t>
            </a:r>
            <a:r>
              <a:rPr lang="fr-BE" dirty="0" err="1"/>
              <a:t>every</a:t>
            </a:r>
            <a:r>
              <a:rPr lang="fr-BE" dirty="0"/>
              <a:t> slide.</a:t>
            </a:r>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7</a:t>
            </a:fld>
            <a:endParaRPr lang="nl-BE"/>
          </a:p>
        </p:txBody>
      </p:sp>
    </p:spTree>
    <p:extLst>
      <p:ext uri="{BB962C8B-B14F-4D97-AF65-F5344CB8AC3E}">
        <p14:creationId xmlns:p14="http://schemas.microsoft.com/office/powerpoint/2010/main" val="190545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you image a country of 30 million inhabitants</a:t>
            </a:r>
          </a:p>
          <a:p>
            <a:endParaRPr lang="en-GB" dirty="0"/>
          </a:p>
          <a:p>
            <a:r>
              <a:rPr lang="en-GB" dirty="0"/>
              <a:t>But only 20% of them are internet users</a:t>
            </a:r>
          </a:p>
          <a:p>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8</a:t>
            </a:fld>
            <a:endParaRPr lang="nl-BE"/>
          </a:p>
        </p:txBody>
      </p:sp>
    </p:spTree>
    <p:extLst>
      <p:ext uri="{BB962C8B-B14F-4D97-AF65-F5344CB8AC3E}">
        <p14:creationId xmlns:p14="http://schemas.microsoft.com/office/powerpoint/2010/main" val="1802043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number that I didn't want to withhold from you is this : </a:t>
            </a:r>
          </a:p>
          <a:p>
            <a:endParaRPr lang="en-GB" dirty="0"/>
          </a:p>
          <a:p>
            <a:r>
              <a:rPr lang="en-GB" dirty="0"/>
              <a:t>there are more people who have access to the internet than to basic sanitation (</a:t>
            </a:r>
            <a:r>
              <a:rPr lang="nl-BE" dirty="0"/>
              <a:t>Red </a:t>
            </a:r>
            <a:r>
              <a:rPr lang="nl-BE" dirty="0" err="1"/>
              <a:t>Circle</a:t>
            </a:r>
            <a:r>
              <a:rPr lang="nl-BE" dirty="0"/>
              <a:t>)</a:t>
            </a:r>
            <a:endParaRPr lang="en-GB" dirty="0"/>
          </a:p>
          <a:p>
            <a:endParaRPr lang="en-GB" dirty="0"/>
          </a:p>
          <a:p>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9</a:t>
            </a:fld>
            <a:endParaRPr lang="nl-BE"/>
          </a:p>
        </p:txBody>
      </p:sp>
    </p:spTree>
    <p:extLst>
      <p:ext uri="{BB962C8B-B14F-4D97-AF65-F5344CB8AC3E}">
        <p14:creationId xmlns:p14="http://schemas.microsoft.com/office/powerpoint/2010/main" val="2951588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they are using SOCIAL MEDIA, it’s done most of the time on a smartphone.</a:t>
            </a:r>
          </a:p>
          <a:p>
            <a:endParaRPr lang="en-GB" dirty="0"/>
          </a:p>
          <a:p>
            <a:r>
              <a:rPr lang="en-GB" dirty="0"/>
              <a:t>And that makes sense, because …</a:t>
            </a:r>
            <a:endParaRPr lang="en-BE" dirty="0"/>
          </a:p>
        </p:txBody>
      </p:sp>
      <p:sp>
        <p:nvSpPr>
          <p:cNvPr id="4" name="Slide Number Placeholder 3"/>
          <p:cNvSpPr>
            <a:spLocks noGrp="1"/>
          </p:cNvSpPr>
          <p:nvPr>
            <p:ph type="sldNum" sz="quarter" idx="5"/>
          </p:nvPr>
        </p:nvSpPr>
        <p:spPr/>
        <p:txBody>
          <a:bodyPr/>
          <a:lstStyle/>
          <a:p>
            <a:fld id="{22FE3DE8-A722-411C-8E17-0A915AED0CA9}" type="slidenum">
              <a:rPr lang="nl-BE" smtClean="0"/>
              <a:t>10</a:t>
            </a:fld>
            <a:endParaRPr lang="nl-BE"/>
          </a:p>
        </p:txBody>
      </p:sp>
    </p:spTree>
    <p:extLst>
      <p:ext uri="{BB962C8B-B14F-4D97-AF65-F5344CB8AC3E}">
        <p14:creationId xmlns:p14="http://schemas.microsoft.com/office/powerpoint/2010/main" val="1684176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There are more mobile phones using traffic than there are laptop/ desktops</a:t>
            </a:r>
          </a:p>
          <a:p>
            <a:r>
              <a:rPr lang="en-GB" dirty="0"/>
              <a:t>Compare that against the UK number. </a:t>
            </a:r>
          </a:p>
        </p:txBody>
      </p:sp>
      <p:sp>
        <p:nvSpPr>
          <p:cNvPr id="4" name="Slide Number Placeholder 3"/>
          <p:cNvSpPr>
            <a:spLocks noGrp="1"/>
          </p:cNvSpPr>
          <p:nvPr>
            <p:ph type="sldNum" sz="quarter" idx="5"/>
          </p:nvPr>
        </p:nvSpPr>
        <p:spPr/>
        <p:txBody>
          <a:bodyPr/>
          <a:lstStyle/>
          <a:p>
            <a:fld id="{22FE3DE8-A722-411C-8E17-0A915AED0CA9}" type="slidenum">
              <a:rPr lang="nl-BE" smtClean="0"/>
              <a:t>11</a:t>
            </a:fld>
            <a:endParaRPr lang="nl-BE"/>
          </a:p>
        </p:txBody>
      </p:sp>
    </p:spTree>
    <p:extLst>
      <p:ext uri="{BB962C8B-B14F-4D97-AF65-F5344CB8AC3E}">
        <p14:creationId xmlns:p14="http://schemas.microsoft.com/office/powerpoint/2010/main" val="3932401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C8BE-D444-E9C7-0219-9ACD83E176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a:extLst>
              <a:ext uri="{FF2B5EF4-FFF2-40B4-BE49-F238E27FC236}">
                <a16:creationId xmlns:a16="http://schemas.microsoft.com/office/drawing/2014/main" id="{C029AD3D-24CB-C702-9E3D-F1A524C91D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55A10D8F-4E54-6EA1-3641-8E765483A84E}"/>
              </a:ext>
            </a:extLst>
          </p:cNvPr>
          <p:cNvSpPr>
            <a:spLocks noGrp="1"/>
          </p:cNvSpPr>
          <p:nvPr>
            <p:ph type="dt" sz="half" idx="10"/>
          </p:nvPr>
        </p:nvSpPr>
        <p:spPr/>
        <p:txBody>
          <a:bodyPr/>
          <a:lstStyle/>
          <a:p>
            <a:fld id="{452D5CB6-3F44-4884-855F-FCE6BED71DF4}" type="datetimeFigureOut">
              <a:rPr lang="nl-BE" smtClean="0"/>
              <a:t>3/11/2023</a:t>
            </a:fld>
            <a:endParaRPr lang="nl-BE"/>
          </a:p>
        </p:txBody>
      </p:sp>
      <p:sp>
        <p:nvSpPr>
          <p:cNvPr id="5" name="Footer Placeholder 4">
            <a:extLst>
              <a:ext uri="{FF2B5EF4-FFF2-40B4-BE49-F238E27FC236}">
                <a16:creationId xmlns:a16="http://schemas.microsoft.com/office/drawing/2014/main" id="{542C90DD-E089-75AA-1317-E21130AA15BA}"/>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0537C44F-DA35-9AC0-A718-3BF541DE0038}"/>
              </a:ext>
            </a:extLst>
          </p:cNvPr>
          <p:cNvSpPr>
            <a:spLocks noGrp="1"/>
          </p:cNvSpPr>
          <p:nvPr>
            <p:ph type="sldNum" sz="quarter" idx="12"/>
          </p:nvPr>
        </p:nvSpPr>
        <p:spPr/>
        <p:txBody>
          <a:bodyPr/>
          <a:lstStyle/>
          <a:p>
            <a:fld id="{0FACBB62-6BA8-45A9-88E2-D38B23D954B1}" type="slidenum">
              <a:rPr lang="nl-BE" smtClean="0"/>
              <a:t>‹#›</a:t>
            </a:fld>
            <a:endParaRPr lang="nl-BE"/>
          </a:p>
        </p:txBody>
      </p:sp>
    </p:spTree>
    <p:extLst>
      <p:ext uri="{BB962C8B-B14F-4D97-AF65-F5344CB8AC3E}">
        <p14:creationId xmlns:p14="http://schemas.microsoft.com/office/powerpoint/2010/main" val="1937667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1B36E-93F6-13F8-854E-B2E30B12FB4A}"/>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D186128E-9DAE-7F7A-8B6E-9EADE007E6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F6E80C10-9DBC-314A-ACD8-5A1566BCF55B}"/>
              </a:ext>
            </a:extLst>
          </p:cNvPr>
          <p:cNvSpPr>
            <a:spLocks noGrp="1"/>
          </p:cNvSpPr>
          <p:nvPr>
            <p:ph type="dt" sz="half" idx="10"/>
          </p:nvPr>
        </p:nvSpPr>
        <p:spPr/>
        <p:txBody>
          <a:bodyPr/>
          <a:lstStyle/>
          <a:p>
            <a:fld id="{452D5CB6-3F44-4884-855F-FCE6BED71DF4}" type="datetimeFigureOut">
              <a:rPr lang="nl-BE" smtClean="0"/>
              <a:t>3/11/2023</a:t>
            </a:fld>
            <a:endParaRPr lang="nl-BE"/>
          </a:p>
        </p:txBody>
      </p:sp>
      <p:sp>
        <p:nvSpPr>
          <p:cNvPr id="5" name="Footer Placeholder 4">
            <a:extLst>
              <a:ext uri="{FF2B5EF4-FFF2-40B4-BE49-F238E27FC236}">
                <a16:creationId xmlns:a16="http://schemas.microsoft.com/office/drawing/2014/main" id="{99E0773F-ECAC-C779-BFCC-1D8903F9B269}"/>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2B684792-46FA-2180-8D61-C64558C57A88}"/>
              </a:ext>
            </a:extLst>
          </p:cNvPr>
          <p:cNvSpPr>
            <a:spLocks noGrp="1"/>
          </p:cNvSpPr>
          <p:nvPr>
            <p:ph type="sldNum" sz="quarter" idx="12"/>
          </p:nvPr>
        </p:nvSpPr>
        <p:spPr/>
        <p:txBody>
          <a:bodyPr/>
          <a:lstStyle/>
          <a:p>
            <a:fld id="{0FACBB62-6BA8-45A9-88E2-D38B23D954B1}" type="slidenum">
              <a:rPr lang="nl-BE" smtClean="0"/>
              <a:t>‹#›</a:t>
            </a:fld>
            <a:endParaRPr lang="nl-BE"/>
          </a:p>
        </p:txBody>
      </p:sp>
    </p:spTree>
    <p:extLst>
      <p:ext uri="{BB962C8B-B14F-4D97-AF65-F5344CB8AC3E}">
        <p14:creationId xmlns:p14="http://schemas.microsoft.com/office/powerpoint/2010/main" val="3876155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19867A-328C-C978-4CAB-C7DD1CC784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950B82B1-C389-A3E3-04A3-502476E83E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D1728630-A07A-8234-27CE-B2A0472BC486}"/>
              </a:ext>
            </a:extLst>
          </p:cNvPr>
          <p:cNvSpPr>
            <a:spLocks noGrp="1"/>
          </p:cNvSpPr>
          <p:nvPr>
            <p:ph type="dt" sz="half" idx="10"/>
          </p:nvPr>
        </p:nvSpPr>
        <p:spPr/>
        <p:txBody>
          <a:bodyPr/>
          <a:lstStyle/>
          <a:p>
            <a:fld id="{452D5CB6-3F44-4884-855F-FCE6BED71DF4}" type="datetimeFigureOut">
              <a:rPr lang="nl-BE" smtClean="0"/>
              <a:t>3/11/2023</a:t>
            </a:fld>
            <a:endParaRPr lang="nl-BE"/>
          </a:p>
        </p:txBody>
      </p:sp>
      <p:sp>
        <p:nvSpPr>
          <p:cNvPr id="5" name="Footer Placeholder 4">
            <a:extLst>
              <a:ext uri="{FF2B5EF4-FFF2-40B4-BE49-F238E27FC236}">
                <a16:creationId xmlns:a16="http://schemas.microsoft.com/office/drawing/2014/main" id="{48E1A4A4-B238-3AF2-6668-087852571C66}"/>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86ADAB9F-074B-CCF0-9DC5-3F68E4F9F001}"/>
              </a:ext>
            </a:extLst>
          </p:cNvPr>
          <p:cNvSpPr>
            <a:spLocks noGrp="1"/>
          </p:cNvSpPr>
          <p:nvPr>
            <p:ph type="sldNum" sz="quarter" idx="12"/>
          </p:nvPr>
        </p:nvSpPr>
        <p:spPr/>
        <p:txBody>
          <a:bodyPr/>
          <a:lstStyle/>
          <a:p>
            <a:fld id="{0FACBB62-6BA8-45A9-88E2-D38B23D954B1}" type="slidenum">
              <a:rPr lang="nl-BE" smtClean="0"/>
              <a:t>‹#›</a:t>
            </a:fld>
            <a:endParaRPr lang="nl-BE"/>
          </a:p>
        </p:txBody>
      </p:sp>
    </p:spTree>
    <p:extLst>
      <p:ext uri="{BB962C8B-B14F-4D97-AF65-F5344CB8AC3E}">
        <p14:creationId xmlns:p14="http://schemas.microsoft.com/office/powerpoint/2010/main" val="162857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F97F-BDF8-B86A-FC81-498D7D322B88}"/>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0CCAF6EA-9599-D626-5958-5B3316E879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18B4FDD2-9075-91D7-2643-24383F071D5F}"/>
              </a:ext>
            </a:extLst>
          </p:cNvPr>
          <p:cNvSpPr>
            <a:spLocks noGrp="1"/>
          </p:cNvSpPr>
          <p:nvPr>
            <p:ph type="dt" sz="half" idx="10"/>
          </p:nvPr>
        </p:nvSpPr>
        <p:spPr/>
        <p:txBody>
          <a:bodyPr/>
          <a:lstStyle/>
          <a:p>
            <a:fld id="{452D5CB6-3F44-4884-855F-FCE6BED71DF4}" type="datetimeFigureOut">
              <a:rPr lang="nl-BE" smtClean="0"/>
              <a:t>3/11/2023</a:t>
            </a:fld>
            <a:endParaRPr lang="nl-BE"/>
          </a:p>
        </p:txBody>
      </p:sp>
      <p:sp>
        <p:nvSpPr>
          <p:cNvPr id="5" name="Footer Placeholder 4">
            <a:extLst>
              <a:ext uri="{FF2B5EF4-FFF2-40B4-BE49-F238E27FC236}">
                <a16:creationId xmlns:a16="http://schemas.microsoft.com/office/drawing/2014/main" id="{0F374DD0-32AD-3754-6AE4-A3C9D6E4540F}"/>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70275379-B5BA-5818-46BC-6D7BBB1B0542}"/>
              </a:ext>
            </a:extLst>
          </p:cNvPr>
          <p:cNvSpPr>
            <a:spLocks noGrp="1"/>
          </p:cNvSpPr>
          <p:nvPr>
            <p:ph type="sldNum" sz="quarter" idx="12"/>
          </p:nvPr>
        </p:nvSpPr>
        <p:spPr/>
        <p:txBody>
          <a:bodyPr/>
          <a:lstStyle/>
          <a:p>
            <a:fld id="{0FACBB62-6BA8-45A9-88E2-D38B23D954B1}" type="slidenum">
              <a:rPr lang="nl-BE" smtClean="0"/>
              <a:t>‹#›</a:t>
            </a:fld>
            <a:endParaRPr lang="nl-BE"/>
          </a:p>
        </p:txBody>
      </p:sp>
    </p:spTree>
    <p:extLst>
      <p:ext uri="{BB962C8B-B14F-4D97-AF65-F5344CB8AC3E}">
        <p14:creationId xmlns:p14="http://schemas.microsoft.com/office/powerpoint/2010/main" val="232754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7F7C-C4D4-D42F-E232-53AE836F92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113427C7-8E82-F768-88DE-75A3BF9253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39397B-7464-7F77-D420-240F486F8C59}"/>
              </a:ext>
            </a:extLst>
          </p:cNvPr>
          <p:cNvSpPr>
            <a:spLocks noGrp="1"/>
          </p:cNvSpPr>
          <p:nvPr>
            <p:ph type="dt" sz="half" idx="10"/>
          </p:nvPr>
        </p:nvSpPr>
        <p:spPr/>
        <p:txBody>
          <a:bodyPr/>
          <a:lstStyle/>
          <a:p>
            <a:fld id="{452D5CB6-3F44-4884-855F-FCE6BED71DF4}" type="datetimeFigureOut">
              <a:rPr lang="nl-BE" smtClean="0"/>
              <a:t>3/11/2023</a:t>
            </a:fld>
            <a:endParaRPr lang="nl-BE"/>
          </a:p>
        </p:txBody>
      </p:sp>
      <p:sp>
        <p:nvSpPr>
          <p:cNvPr id="5" name="Footer Placeholder 4">
            <a:extLst>
              <a:ext uri="{FF2B5EF4-FFF2-40B4-BE49-F238E27FC236}">
                <a16:creationId xmlns:a16="http://schemas.microsoft.com/office/drawing/2014/main" id="{29FF2BEF-8AEC-4DA7-2AB9-1238BB32D772}"/>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89699047-1B52-512B-66C6-F46A05E5C61B}"/>
              </a:ext>
            </a:extLst>
          </p:cNvPr>
          <p:cNvSpPr>
            <a:spLocks noGrp="1"/>
          </p:cNvSpPr>
          <p:nvPr>
            <p:ph type="sldNum" sz="quarter" idx="12"/>
          </p:nvPr>
        </p:nvSpPr>
        <p:spPr/>
        <p:txBody>
          <a:bodyPr/>
          <a:lstStyle/>
          <a:p>
            <a:fld id="{0FACBB62-6BA8-45A9-88E2-D38B23D954B1}" type="slidenum">
              <a:rPr lang="nl-BE" smtClean="0"/>
              <a:t>‹#›</a:t>
            </a:fld>
            <a:endParaRPr lang="nl-BE"/>
          </a:p>
        </p:txBody>
      </p:sp>
    </p:spTree>
    <p:extLst>
      <p:ext uri="{BB962C8B-B14F-4D97-AF65-F5344CB8AC3E}">
        <p14:creationId xmlns:p14="http://schemas.microsoft.com/office/powerpoint/2010/main" val="104305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7F00-861F-AFB3-954B-686A35CFD762}"/>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AC3D8F47-A38E-0A77-4625-1100ADE0C5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AF22927F-559E-2195-5027-F0104E51D7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023CB491-EEC4-0D49-CB88-08E17B0E84E0}"/>
              </a:ext>
            </a:extLst>
          </p:cNvPr>
          <p:cNvSpPr>
            <a:spLocks noGrp="1"/>
          </p:cNvSpPr>
          <p:nvPr>
            <p:ph type="dt" sz="half" idx="10"/>
          </p:nvPr>
        </p:nvSpPr>
        <p:spPr/>
        <p:txBody>
          <a:bodyPr/>
          <a:lstStyle/>
          <a:p>
            <a:fld id="{452D5CB6-3F44-4884-855F-FCE6BED71DF4}" type="datetimeFigureOut">
              <a:rPr lang="nl-BE" smtClean="0"/>
              <a:t>3/11/2023</a:t>
            </a:fld>
            <a:endParaRPr lang="nl-BE"/>
          </a:p>
        </p:txBody>
      </p:sp>
      <p:sp>
        <p:nvSpPr>
          <p:cNvPr id="6" name="Footer Placeholder 5">
            <a:extLst>
              <a:ext uri="{FF2B5EF4-FFF2-40B4-BE49-F238E27FC236}">
                <a16:creationId xmlns:a16="http://schemas.microsoft.com/office/drawing/2014/main" id="{0E0F13EE-C152-FFD8-3F56-C78C3F2F003D}"/>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4759E752-19A8-50BF-079F-6F60181B05C5}"/>
              </a:ext>
            </a:extLst>
          </p:cNvPr>
          <p:cNvSpPr>
            <a:spLocks noGrp="1"/>
          </p:cNvSpPr>
          <p:nvPr>
            <p:ph type="sldNum" sz="quarter" idx="12"/>
          </p:nvPr>
        </p:nvSpPr>
        <p:spPr/>
        <p:txBody>
          <a:bodyPr/>
          <a:lstStyle/>
          <a:p>
            <a:fld id="{0FACBB62-6BA8-45A9-88E2-D38B23D954B1}" type="slidenum">
              <a:rPr lang="nl-BE" smtClean="0"/>
              <a:t>‹#›</a:t>
            </a:fld>
            <a:endParaRPr lang="nl-BE"/>
          </a:p>
        </p:txBody>
      </p:sp>
    </p:spTree>
    <p:extLst>
      <p:ext uri="{BB962C8B-B14F-4D97-AF65-F5344CB8AC3E}">
        <p14:creationId xmlns:p14="http://schemas.microsoft.com/office/powerpoint/2010/main" val="1828888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33C5D-70A4-517A-4E0B-5CE527099F70}"/>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FB94AB90-BDD7-772C-BF7E-F75C0F207C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0B52B8-C3CC-B19D-B618-7B2E57F672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50295A0F-3A99-2E57-1AE9-E78752F66A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2E4AA1-17CA-A460-EA61-7C6E1E575C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2A8A4E1F-DCBA-6852-7F84-633D87534C0E}"/>
              </a:ext>
            </a:extLst>
          </p:cNvPr>
          <p:cNvSpPr>
            <a:spLocks noGrp="1"/>
          </p:cNvSpPr>
          <p:nvPr>
            <p:ph type="dt" sz="half" idx="10"/>
          </p:nvPr>
        </p:nvSpPr>
        <p:spPr/>
        <p:txBody>
          <a:bodyPr/>
          <a:lstStyle/>
          <a:p>
            <a:fld id="{452D5CB6-3F44-4884-855F-FCE6BED71DF4}" type="datetimeFigureOut">
              <a:rPr lang="nl-BE" smtClean="0"/>
              <a:t>3/11/2023</a:t>
            </a:fld>
            <a:endParaRPr lang="nl-BE"/>
          </a:p>
        </p:txBody>
      </p:sp>
      <p:sp>
        <p:nvSpPr>
          <p:cNvPr id="8" name="Footer Placeholder 7">
            <a:extLst>
              <a:ext uri="{FF2B5EF4-FFF2-40B4-BE49-F238E27FC236}">
                <a16:creationId xmlns:a16="http://schemas.microsoft.com/office/drawing/2014/main" id="{A9BBD3BE-BF20-C1A3-06FC-481A0C7E0C2A}"/>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B4CC7C26-599B-10AC-9C61-2B6E91D1FCC9}"/>
              </a:ext>
            </a:extLst>
          </p:cNvPr>
          <p:cNvSpPr>
            <a:spLocks noGrp="1"/>
          </p:cNvSpPr>
          <p:nvPr>
            <p:ph type="sldNum" sz="quarter" idx="12"/>
          </p:nvPr>
        </p:nvSpPr>
        <p:spPr/>
        <p:txBody>
          <a:bodyPr/>
          <a:lstStyle/>
          <a:p>
            <a:fld id="{0FACBB62-6BA8-45A9-88E2-D38B23D954B1}" type="slidenum">
              <a:rPr lang="nl-BE" smtClean="0"/>
              <a:t>‹#›</a:t>
            </a:fld>
            <a:endParaRPr lang="nl-BE"/>
          </a:p>
        </p:txBody>
      </p:sp>
    </p:spTree>
    <p:extLst>
      <p:ext uri="{BB962C8B-B14F-4D97-AF65-F5344CB8AC3E}">
        <p14:creationId xmlns:p14="http://schemas.microsoft.com/office/powerpoint/2010/main" val="3658412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356C-2BD9-247E-275A-6FA4B33EFB3A}"/>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6EE36FB7-823D-D6F6-0DEC-526BBAAB1E2E}"/>
              </a:ext>
            </a:extLst>
          </p:cNvPr>
          <p:cNvSpPr>
            <a:spLocks noGrp="1"/>
          </p:cNvSpPr>
          <p:nvPr>
            <p:ph type="dt" sz="half" idx="10"/>
          </p:nvPr>
        </p:nvSpPr>
        <p:spPr/>
        <p:txBody>
          <a:bodyPr/>
          <a:lstStyle/>
          <a:p>
            <a:fld id="{452D5CB6-3F44-4884-855F-FCE6BED71DF4}" type="datetimeFigureOut">
              <a:rPr lang="nl-BE" smtClean="0"/>
              <a:t>3/11/2023</a:t>
            </a:fld>
            <a:endParaRPr lang="nl-BE"/>
          </a:p>
        </p:txBody>
      </p:sp>
      <p:sp>
        <p:nvSpPr>
          <p:cNvPr id="4" name="Footer Placeholder 3">
            <a:extLst>
              <a:ext uri="{FF2B5EF4-FFF2-40B4-BE49-F238E27FC236}">
                <a16:creationId xmlns:a16="http://schemas.microsoft.com/office/drawing/2014/main" id="{D82A71BA-5E6F-4336-883F-8EF7A8F9AEDF}"/>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15CF87F1-8368-EA26-486E-77E802C41BA5}"/>
              </a:ext>
            </a:extLst>
          </p:cNvPr>
          <p:cNvSpPr>
            <a:spLocks noGrp="1"/>
          </p:cNvSpPr>
          <p:nvPr>
            <p:ph type="sldNum" sz="quarter" idx="12"/>
          </p:nvPr>
        </p:nvSpPr>
        <p:spPr/>
        <p:txBody>
          <a:bodyPr/>
          <a:lstStyle/>
          <a:p>
            <a:fld id="{0FACBB62-6BA8-45A9-88E2-D38B23D954B1}" type="slidenum">
              <a:rPr lang="nl-BE" smtClean="0"/>
              <a:t>‹#›</a:t>
            </a:fld>
            <a:endParaRPr lang="nl-BE"/>
          </a:p>
        </p:txBody>
      </p:sp>
    </p:spTree>
    <p:extLst>
      <p:ext uri="{BB962C8B-B14F-4D97-AF65-F5344CB8AC3E}">
        <p14:creationId xmlns:p14="http://schemas.microsoft.com/office/powerpoint/2010/main" val="1759574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B03AC8-00DA-9BC9-594D-CB15B1D3E5CF}"/>
              </a:ext>
            </a:extLst>
          </p:cNvPr>
          <p:cNvSpPr>
            <a:spLocks noGrp="1"/>
          </p:cNvSpPr>
          <p:nvPr>
            <p:ph type="dt" sz="half" idx="10"/>
          </p:nvPr>
        </p:nvSpPr>
        <p:spPr/>
        <p:txBody>
          <a:bodyPr/>
          <a:lstStyle/>
          <a:p>
            <a:fld id="{452D5CB6-3F44-4884-855F-FCE6BED71DF4}" type="datetimeFigureOut">
              <a:rPr lang="nl-BE" smtClean="0"/>
              <a:t>3/11/2023</a:t>
            </a:fld>
            <a:endParaRPr lang="nl-BE"/>
          </a:p>
        </p:txBody>
      </p:sp>
      <p:sp>
        <p:nvSpPr>
          <p:cNvPr id="3" name="Footer Placeholder 2">
            <a:extLst>
              <a:ext uri="{FF2B5EF4-FFF2-40B4-BE49-F238E27FC236}">
                <a16:creationId xmlns:a16="http://schemas.microsoft.com/office/drawing/2014/main" id="{7ED08816-2CB9-D692-0E57-9C1943E857AC}"/>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08D1F394-E1A5-CA24-B0C1-24F60C71CE71}"/>
              </a:ext>
            </a:extLst>
          </p:cNvPr>
          <p:cNvSpPr>
            <a:spLocks noGrp="1"/>
          </p:cNvSpPr>
          <p:nvPr>
            <p:ph type="sldNum" sz="quarter" idx="12"/>
          </p:nvPr>
        </p:nvSpPr>
        <p:spPr/>
        <p:txBody>
          <a:bodyPr/>
          <a:lstStyle/>
          <a:p>
            <a:fld id="{0FACBB62-6BA8-45A9-88E2-D38B23D954B1}" type="slidenum">
              <a:rPr lang="nl-BE" smtClean="0"/>
              <a:t>‹#›</a:t>
            </a:fld>
            <a:endParaRPr lang="nl-BE"/>
          </a:p>
        </p:txBody>
      </p:sp>
    </p:spTree>
    <p:extLst>
      <p:ext uri="{BB962C8B-B14F-4D97-AF65-F5344CB8AC3E}">
        <p14:creationId xmlns:p14="http://schemas.microsoft.com/office/powerpoint/2010/main" val="1148252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E0E90-7C95-1349-6841-E66ACB3CE7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04C3C8E0-A3A3-702C-546D-90F2EC2ACC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E1FBA30F-B388-D5AA-4710-C18E25E10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5B2AF2-3995-FD93-7321-525965626542}"/>
              </a:ext>
            </a:extLst>
          </p:cNvPr>
          <p:cNvSpPr>
            <a:spLocks noGrp="1"/>
          </p:cNvSpPr>
          <p:nvPr>
            <p:ph type="dt" sz="half" idx="10"/>
          </p:nvPr>
        </p:nvSpPr>
        <p:spPr/>
        <p:txBody>
          <a:bodyPr/>
          <a:lstStyle/>
          <a:p>
            <a:fld id="{452D5CB6-3F44-4884-855F-FCE6BED71DF4}" type="datetimeFigureOut">
              <a:rPr lang="nl-BE" smtClean="0"/>
              <a:t>3/11/2023</a:t>
            </a:fld>
            <a:endParaRPr lang="nl-BE"/>
          </a:p>
        </p:txBody>
      </p:sp>
      <p:sp>
        <p:nvSpPr>
          <p:cNvPr id="6" name="Footer Placeholder 5">
            <a:extLst>
              <a:ext uri="{FF2B5EF4-FFF2-40B4-BE49-F238E27FC236}">
                <a16:creationId xmlns:a16="http://schemas.microsoft.com/office/drawing/2014/main" id="{2FEA953B-8380-CAB7-A46B-65C6DDC47993}"/>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78B0EEC4-EC9F-D0BA-FCDF-C99DD0CBB17C}"/>
              </a:ext>
            </a:extLst>
          </p:cNvPr>
          <p:cNvSpPr>
            <a:spLocks noGrp="1"/>
          </p:cNvSpPr>
          <p:nvPr>
            <p:ph type="sldNum" sz="quarter" idx="12"/>
          </p:nvPr>
        </p:nvSpPr>
        <p:spPr/>
        <p:txBody>
          <a:bodyPr/>
          <a:lstStyle/>
          <a:p>
            <a:fld id="{0FACBB62-6BA8-45A9-88E2-D38B23D954B1}" type="slidenum">
              <a:rPr lang="nl-BE" smtClean="0"/>
              <a:t>‹#›</a:t>
            </a:fld>
            <a:endParaRPr lang="nl-BE"/>
          </a:p>
        </p:txBody>
      </p:sp>
    </p:spTree>
    <p:extLst>
      <p:ext uri="{BB962C8B-B14F-4D97-AF65-F5344CB8AC3E}">
        <p14:creationId xmlns:p14="http://schemas.microsoft.com/office/powerpoint/2010/main" val="393796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3695-4FB8-9F3E-A5E8-AB67652AB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670769A3-B6E2-A496-9DDC-2D6ABF0A85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a:extLst>
              <a:ext uri="{FF2B5EF4-FFF2-40B4-BE49-F238E27FC236}">
                <a16:creationId xmlns:a16="http://schemas.microsoft.com/office/drawing/2014/main" id="{71E82BED-B938-DC77-CFDD-9FFE727F2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47B86A-082E-3ECA-2EB0-04A4E40238F1}"/>
              </a:ext>
            </a:extLst>
          </p:cNvPr>
          <p:cNvSpPr>
            <a:spLocks noGrp="1"/>
          </p:cNvSpPr>
          <p:nvPr>
            <p:ph type="dt" sz="half" idx="10"/>
          </p:nvPr>
        </p:nvSpPr>
        <p:spPr/>
        <p:txBody>
          <a:bodyPr/>
          <a:lstStyle/>
          <a:p>
            <a:fld id="{452D5CB6-3F44-4884-855F-FCE6BED71DF4}" type="datetimeFigureOut">
              <a:rPr lang="nl-BE" smtClean="0"/>
              <a:t>3/11/2023</a:t>
            </a:fld>
            <a:endParaRPr lang="nl-BE"/>
          </a:p>
        </p:txBody>
      </p:sp>
      <p:sp>
        <p:nvSpPr>
          <p:cNvPr id="6" name="Footer Placeholder 5">
            <a:extLst>
              <a:ext uri="{FF2B5EF4-FFF2-40B4-BE49-F238E27FC236}">
                <a16:creationId xmlns:a16="http://schemas.microsoft.com/office/drawing/2014/main" id="{3F0F11E1-5846-D015-5A02-7F58FEC21E0B}"/>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C5C9DF12-C651-B719-B07C-B08C61520540}"/>
              </a:ext>
            </a:extLst>
          </p:cNvPr>
          <p:cNvSpPr>
            <a:spLocks noGrp="1"/>
          </p:cNvSpPr>
          <p:nvPr>
            <p:ph type="sldNum" sz="quarter" idx="12"/>
          </p:nvPr>
        </p:nvSpPr>
        <p:spPr/>
        <p:txBody>
          <a:bodyPr/>
          <a:lstStyle/>
          <a:p>
            <a:fld id="{0FACBB62-6BA8-45A9-88E2-D38B23D954B1}" type="slidenum">
              <a:rPr lang="nl-BE" smtClean="0"/>
              <a:t>‹#›</a:t>
            </a:fld>
            <a:endParaRPr lang="nl-BE"/>
          </a:p>
        </p:txBody>
      </p:sp>
    </p:spTree>
    <p:extLst>
      <p:ext uri="{BB962C8B-B14F-4D97-AF65-F5344CB8AC3E}">
        <p14:creationId xmlns:p14="http://schemas.microsoft.com/office/powerpoint/2010/main" val="362152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D3179B-06ED-FCAE-78BE-EB1CFA367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A876BD93-88FD-589E-C549-D592FA4C34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4D3EA64-AEC1-6769-D4C5-CC7115645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D5CB6-3F44-4884-855F-FCE6BED71DF4}" type="datetimeFigureOut">
              <a:rPr lang="nl-BE" smtClean="0"/>
              <a:t>3/11/2023</a:t>
            </a:fld>
            <a:endParaRPr lang="nl-BE"/>
          </a:p>
        </p:txBody>
      </p:sp>
      <p:sp>
        <p:nvSpPr>
          <p:cNvPr id="5" name="Footer Placeholder 4">
            <a:extLst>
              <a:ext uri="{FF2B5EF4-FFF2-40B4-BE49-F238E27FC236}">
                <a16:creationId xmlns:a16="http://schemas.microsoft.com/office/drawing/2014/main" id="{59B6B94A-EF00-7370-5DD9-A0B177713F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a:extLst>
              <a:ext uri="{FF2B5EF4-FFF2-40B4-BE49-F238E27FC236}">
                <a16:creationId xmlns:a16="http://schemas.microsoft.com/office/drawing/2014/main" id="{3122DB55-E631-C602-A844-AC24BCBF89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ACBB62-6BA8-45A9-88E2-D38B23D954B1}" type="slidenum">
              <a:rPr lang="nl-BE" smtClean="0"/>
              <a:t>‹#›</a:t>
            </a:fld>
            <a:endParaRPr lang="nl-BE"/>
          </a:p>
        </p:txBody>
      </p:sp>
    </p:spTree>
    <p:extLst>
      <p:ext uri="{BB962C8B-B14F-4D97-AF65-F5344CB8AC3E}">
        <p14:creationId xmlns:p14="http://schemas.microsoft.com/office/powerpoint/2010/main" val="402162273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witter.com/hashtag/umbUKfes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80.png"/><Relationship Id="rId4" Type="http://schemas.openxmlformats.org/officeDocument/2006/relationships/customXml" Target="../ink/ink6.xml"/><Relationship Id="rId9"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hyperlink" Target="https://codegarden18.com/sessions/magically-integrating-external-data/#:~:text=Damiaan%20Peeters%20is%20the%20owner,spare%29%20time" TargetMode="External"/><Relationship Id="rId13" Type="http://schemas.openxmlformats.org/officeDocument/2006/relationships/image" Target="../media/image4.png"/><Relationship Id="rId18" Type="http://schemas.openxmlformats.org/officeDocument/2006/relationships/image" Target="../media/image6.png"/><Relationship Id="rId3" Type="http://schemas.openxmlformats.org/officeDocument/2006/relationships/hyperlink" Target="https://www.polywork.com/damiaan_peeters#:~:text=Jun%202012%20,enterpreneur%2C%20Story%20Teller%2C%20Rood%20Fluweel" TargetMode="External"/><Relationship Id="rId7" Type="http://schemas.openxmlformats.org/officeDocument/2006/relationships/hyperlink" Target="https://www.polywork.com/damiaan_peeters#:~:text=Developer%20Advocate%0AL18%3A%20%0AL19%3A%20Backend%20Developer%0AL20%3A,Umbraco%0AL28%3A%20%0AL29%3A%20Umbraco%20Certified%20Master" TargetMode="External"/><Relationship Id="rId12" Type="http://schemas.openxmlformats.org/officeDocument/2006/relationships/customXml" Target="../ink/ink2.xml"/><Relationship Id="rId17" Type="http://schemas.openxmlformats.org/officeDocument/2006/relationships/customXml" Target="../ink/ink5.xml"/><Relationship Id="rId2" Type="http://schemas.openxmlformats.org/officeDocument/2006/relationships/hyperlink" Target="https://www.polywork.com/damiaan_peeters#:~:text=Developer%2C%20enterpreneur%2C%20Story%20Teller%2C%20Rood,Fluweel" TargetMode="External"/><Relationship Id="rId16"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hyperlink" Target="https://sessionize.com/dampee#:~:text=Long%20time%20Umbraco%20supporter%2C%20ex,documentation%20curator%20%26%20Umbraco%20MVP" TargetMode="External"/><Relationship Id="rId11" Type="http://schemas.openxmlformats.org/officeDocument/2006/relationships/image" Target="../media/image3.png"/><Relationship Id="rId5" Type="http://schemas.openxmlformats.org/officeDocument/2006/relationships/hyperlink" Target="https://www.linkedin.com/pulse/een-week-madagaskar-samen-leren-verbinden-en-groeien-damiaan-peeters#:~:text=Damiaan%20Peeters%20Umbraco%20%26%20,te%20brengen%20in%20het" TargetMode="External"/><Relationship Id="rId15" Type="http://schemas.openxmlformats.org/officeDocument/2006/relationships/image" Target="../media/image5.png"/><Relationship Id="rId10" Type="http://schemas.openxmlformats.org/officeDocument/2006/relationships/customXml" Target="../ink/ink1.xml"/><Relationship Id="rId4" Type="http://schemas.openxmlformats.org/officeDocument/2006/relationships/hyperlink" Target="https://www.linkedin.com/pub/dir/Damiaan/Peeters#:~:text=Chief%20Vision%20Officer%20at%20Umbrace,Co" TargetMode="External"/><Relationship Id="rId9" Type="http://schemas.openxmlformats.org/officeDocument/2006/relationships/image" Target="../media/image2.png"/><Relationship Id="rId14" Type="http://schemas.openxmlformats.org/officeDocument/2006/relationships/customXml" Target="../ink/ink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31.png"/><Relationship Id="rId7" Type="http://schemas.openxmlformats.org/officeDocument/2006/relationships/slide" Target="slide29.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slide" Target="slide4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arketplace.umbraco.com/package/our.umbraco.slimsy"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docs.umbraco.com/umbraco-cms/extending/filesystemproviders/azure-blob-storag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hachyderm.io/@dampee" TargetMode="External"/><Relationship Id="rId2" Type="http://schemas.openxmlformats.org/officeDocument/2006/relationships/hyperlink" Target="https://github.com/dampee/optimizing-websites-in-a-connected-world" TargetMode="External"/><Relationship Id="rId1" Type="http://schemas.openxmlformats.org/officeDocument/2006/relationships/slideLayout" Target="../slideLayouts/slideLayout2.xml"/><Relationship Id="rId6" Type="http://schemas.openxmlformats.org/officeDocument/2006/relationships/hyperlink" Target="mailto:damiaan.peeters@brainsolutions.be" TargetMode="External"/><Relationship Id="rId5" Type="http://schemas.openxmlformats.org/officeDocument/2006/relationships/hyperlink" Target="https://www.linkedin.com/in/dampee/" TargetMode="External"/><Relationship Id="rId4" Type="http://schemas.openxmlformats.org/officeDocument/2006/relationships/hyperlink" Target="https://twitter.com/dampeeb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26">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89B02-9CFC-2A62-8E2A-653660C7335F}"/>
              </a:ext>
            </a:extLst>
          </p:cNvPr>
          <p:cNvSpPr>
            <a:spLocks noGrp="1"/>
          </p:cNvSpPr>
          <p:nvPr>
            <p:ph type="ctrTitle"/>
          </p:nvPr>
        </p:nvSpPr>
        <p:spPr>
          <a:xfrm>
            <a:off x="643468" y="643467"/>
            <a:ext cx="4620584" cy="4567137"/>
          </a:xfrm>
        </p:spPr>
        <p:txBody>
          <a:bodyPr>
            <a:normAutofit/>
          </a:bodyPr>
          <a:lstStyle/>
          <a:p>
            <a:pPr algn="l"/>
            <a:r>
              <a:rPr lang="en-US" sz="4400" b="1"/>
              <a:t>Optimizing websites </a:t>
            </a:r>
            <a:br>
              <a:rPr lang="en-US" sz="4400" b="1"/>
            </a:br>
            <a:r>
              <a:rPr lang="en-US" sz="4400" b="1"/>
              <a:t>in a connected world</a:t>
            </a:r>
            <a:endParaRPr lang="nl-BE" sz="4400" b="1"/>
          </a:p>
        </p:txBody>
      </p:sp>
      <p:sp>
        <p:nvSpPr>
          <p:cNvPr id="3" name="Subtitle 2">
            <a:extLst>
              <a:ext uri="{FF2B5EF4-FFF2-40B4-BE49-F238E27FC236}">
                <a16:creationId xmlns:a16="http://schemas.microsoft.com/office/drawing/2014/main" id="{4800BF67-165F-3CF1-E975-9A0842F44028}"/>
              </a:ext>
            </a:extLst>
          </p:cNvPr>
          <p:cNvSpPr>
            <a:spLocks noGrp="1"/>
          </p:cNvSpPr>
          <p:nvPr>
            <p:ph type="subTitle" idx="1"/>
          </p:nvPr>
        </p:nvSpPr>
        <p:spPr>
          <a:xfrm>
            <a:off x="643467" y="5277684"/>
            <a:ext cx="4620584" cy="775494"/>
          </a:xfrm>
        </p:spPr>
        <p:txBody>
          <a:bodyPr>
            <a:normAutofit/>
          </a:bodyPr>
          <a:lstStyle/>
          <a:p>
            <a:pPr algn="l"/>
            <a:r>
              <a:rPr lang="en-US" dirty="0"/>
              <a:t>Damiaan Peeters - </a:t>
            </a:r>
            <a:r>
              <a:rPr lang="nl-BE" dirty="0">
                <a:hlinkClick r:id="rId2"/>
              </a:rPr>
              <a:t>#umbUKfest </a:t>
            </a:r>
            <a:endParaRPr lang="nl-BE" dirty="0"/>
          </a:p>
        </p:txBody>
      </p:sp>
      <p:pic>
        <p:nvPicPr>
          <p:cNvPr id="5" name="Picture 4" descr="A group of people around a globe&#10;&#10;Description automatically generated">
            <a:extLst>
              <a:ext uri="{FF2B5EF4-FFF2-40B4-BE49-F238E27FC236}">
                <a16:creationId xmlns:a16="http://schemas.microsoft.com/office/drawing/2014/main" id="{5EFD1D15-C29C-4E74-6971-5510D2A47518}"/>
              </a:ext>
            </a:extLst>
          </p:cNvPr>
          <p:cNvPicPr>
            <a:picLocks noChangeAspect="1"/>
          </p:cNvPicPr>
          <p:nvPr/>
        </p:nvPicPr>
        <p:blipFill rotWithShape="1">
          <a:blip r:embed="rId3">
            <a:extLst>
              <a:ext uri="{28A0092B-C50C-407E-A947-70E740481C1C}">
                <a14:useLocalDpi xmlns:a14="http://schemas.microsoft.com/office/drawing/2010/main" val="0"/>
              </a:ext>
            </a:extLst>
          </a:blip>
          <a:srcRect l="25847" r="2437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92260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BEA6D8B9-0321-BDF6-BE3F-A4E1C702E59D}"/>
              </a:ext>
            </a:extLst>
          </p:cNvPr>
          <p:cNvPicPr>
            <a:picLocks noGrp="1" noChangeAspect="1"/>
          </p:cNvPicPr>
          <p:nvPr>
            <p:ph idx="1"/>
          </p:nvPr>
        </p:nvPicPr>
        <p:blipFill rotWithShape="1">
          <a:blip r:embed="rId3"/>
          <a:srcRect b="19"/>
          <a:stretch/>
        </p:blipFill>
        <p:spPr>
          <a:xfrm>
            <a:off x="20" y="1282"/>
            <a:ext cx="12191980" cy="6856718"/>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1A40DF6-E273-7820-4A44-6E18F16FA7D4}"/>
                  </a:ext>
                </a:extLst>
              </p14:cNvPr>
              <p14:cNvContentPartPr/>
              <p14:nvPr/>
            </p14:nvContentPartPr>
            <p14:xfrm>
              <a:off x="9693250" y="4515777"/>
              <a:ext cx="672120" cy="255960"/>
            </p14:xfrm>
          </p:contentPart>
        </mc:Choice>
        <mc:Fallback xmlns="">
          <p:pic>
            <p:nvPicPr>
              <p:cNvPr id="2" name="Ink 1">
                <a:extLst>
                  <a:ext uri="{FF2B5EF4-FFF2-40B4-BE49-F238E27FC236}">
                    <a16:creationId xmlns:a16="http://schemas.microsoft.com/office/drawing/2014/main" id="{61A40DF6-E273-7820-4A44-6E18F16FA7D4}"/>
                  </a:ext>
                </a:extLst>
              </p:cNvPr>
              <p:cNvPicPr/>
              <p:nvPr/>
            </p:nvPicPr>
            <p:blipFill>
              <a:blip r:embed="rId5"/>
              <a:stretch>
                <a:fillRect/>
              </a:stretch>
            </p:blipFill>
            <p:spPr>
              <a:xfrm>
                <a:off x="9639610" y="4408137"/>
                <a:ext cx="779760" cy="47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8" name="Ink 7">
                <a:extLst>
                  <a:ext uri="{FF2B5EF4-FFF2-40B4-BE49-F238E27FC236}">
                    <a16:creationId xmlns:a16="http://schemas.microsoft.com/office/drawing/2014/main" id="{53E472EE-3CB5-62FA-0B8F-901BA021505B}"/>
                  </a:ext>
                </a:extLst>
              </p14:cNvPr>
              <p14:cNvContentPartPr/>
              <p14:nvPr/>
            </p14:nvContentPartPr>
            <p14:xfrm>
              <a:off x="9324610" y="4494537"/>
              <a:ext cx="1865160" cy="838440"/>
            </p14:xfrm>
          </p:contentPart>
        </mc:Choice>
        <mc:Fallback xmlns="">
          <p:pic>
            <p:nvPicPr>
              <p:cNvPr id="8" name="Ink 7">
                <a:extLst>
                  <a:ext uri="{FF2B5EF4-FFF2-40B4-BE49-F238E27FC236}">
                    <a16:creationId xmlns:a16="http://schemas.microsoft.com/office/drawing/2014/main" id="{53E472EE-3CB5-62FA-0B8F-901BA021505B}"/>
                  </a:ext>
                </a:extLst>
              </p:cNvPr>
              <p:cNvPicPr/>
              <p:nvPr/>
            </p:nvPicPr>
            <p:blipFill>
              <a:blip r:embed="rId9"/>
              <a:stretch>
                <a:fillRect/>
              </a:stretch>
            </p:blipFill>
            <p:spPr>
              <a:xfrm>
                <a:off x="9315970" y="4485897"/>
                <a:ext cx="1882800" cy="856080"/>
              </a:xfrm>
              <a:prstGeom prst="rect">
                <a:avLst/>
              </a:prstGeom>
            </p:spPr>
          </p:pic>
        </mc:Fallback>
      </mc:AlternateContent>
    </p:spTree>
    <p:extLst>
      <p:ext uri="{BB962C8B-B14F-4D97-AF65-F5344CB8AC3E}">
        <p14:creationId xmlns:p14="http://schemas.microsoft.com/office/powerpoint/2010/main" val="1349135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a:extLst>
              <a:ext uri="{FF2B5EF4-FFF2-40B4-BE49-F238E27FC236}">
                <a16:creationId xmlns:a16="http://schemas.microsoft.com/office/drawing/2014/main" id="{0393D102-15DF-C685-F92B-733D93EDE66A}"/>
              </a:ext>
            </a:extLst>
          </p:cNvPr>
          <p:cNvPicPr>
            <a:picLocks noGrp="1" noChangeAspect="1"/>
          </p:cNvPicPr>
          <p:nvPr>
            <p:ph idx="1"/>
          </p:nvPr>
        </p:nvPicPr>
        <p:blipFill rotWithShape="1">
          <a:blip r:embed="rId3"/>
          <a:srcRect b="19"/>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5ECF9D21-2679-431C-2B91-516E75C9501A}"/>
              </a:ext>
            </a:extLst>
          </p:cNvPr>
          <p:cNvSpPr txBox="1"/>
          <p:nvPr/>
        </p:nvSpPr>
        <p:spPr>
          <a:xfrm>
            <a:off x="1354150" y="5744665"/>
            <a:ext cx="875561" cy="369332"/>
          </a:xfrm>
          <a:prstGeom prst="rect">
            <a:avLst/>
          </a:prstGeom>
          <a:noFill/>
        </p:spPr>
        <p:txBody>
          <a:bodyPr wrap="none" rtlCol="0">
            <a:spAutoFit/>
          </a:bodyPr>
          <a:lstStyle/>
          <a:p>
            <a:r>
              <a:rPr lang="en-GB" dirty="0"/>
              <a:t>47.78%</a:t>
            </a:r>
            <a:endParaRPr lang="en-BE" dirty="0"/>
          </a:p>
        </p:txBody>
      </p:sp>
      <p:sp>
        <p:nvSpPr>
          <p:cNvPr id="3" name="TextBox 2">
            <a:extLst>
              <a:ext uri="{FF2B5EF4-FFF2-40B4-BE49-F238E27FC236}">
                <a16:creationId xmlns:a16="http://schemas.microsoft.com/office/drawing/2014/main" id="{011F7C8B-B891-B0AF-8A69-66F2FFCF4D91}"/>
              </a:ext>
            </a:extLst>
          </p:cNvPr>
          <p:cNvSpPr txBox="1"/>
          <p:nvPr/>
        </p:nvSpPr>
        <p:spPr>
          <a:xfrm>
            <a:off x="4132251" y="5744665"/>
            <a:ext cx="875561" cy="369332"/>
          </a:xfrm>
          <a:prstGeom prst="rect">
            <a:avLst/>
          </a:prstGeom>
          <a:noFill/>
        </p:spPr>
        <p:txBody>
          <a:bodyPr wrap="none" rtlCol="0">
            <a:spAutoFit/>
          </a:bodyPr>
          <a:lstStyle/>
          <a:p>
            <a:r>
              <a:rPr lang="en-GB" dirty="0"/>
              <a:t>47.43%</a:t>
            </a:r>
            <a:endParaRPr lang="en-BE" dirty="0"/>
          </a:p>
        </p:txBody>
      </p:sp>
      <p:sp>
        <p:nvSpPr>
          <p:cNvPr id="4" name="TextBox 3">
            <a:extLst>
              <a:ext uri="{FF2B5EF4-FFF2-40B4-BE49-F238E27FC236}">
                <a16:creationId xmlns:a16="http://schemas.microsoft.com/office/drawing/2014/main" id="{61C4B293-9B67-D2DA-600B-5CCFE7AE41D0}"/>
              </a:ext>
            </a:extLst>
          </p:cNvPr>
          <p:cNvSpPr txBox="1"/>
          <p:nvPr/>
        </p:nvSpPr>
        <p:spPr>
          <a:xfrm>
            <a:off x="7035173" y="5744665"/>
            <a:ext cx="758541" cy="369332"/>
          </a:xfrm>
          <a:prstGeom prst="rect">
            <a:avLst/>
          </a:prstGeom>
          <a:noFill/>
        </p:spPr>
        <p:txBody>
          <a:bodyPr wrap="none" rtlCol="0">
            <a:spAutoFit/>
          </a:bodyPr>
          <a:lstStyle/>
          <a:p>
            <a:r>
              <a:rPr lang="en-GB" dirty="0"/>
              <a:t>4.70%</a:t>
            </a:r>
            <a:endParaRPr lang="en-BE" dirty="0"/>
          </a:p>
        </p:txBody>
      </p:sp>
      <p:sp>
        <p:nvSpPr>
          <p:cNvPr id="5" name="TextBox 4">
            <a:extLst>
              <a:ext uri="{FF2B5EF4-FFF2-40B4-BE49-F238E27FC236}">
                <a16:creationId xmlns:a16="http://schemas.microsoft.com/office/drawing/2014/main" id="{FFB6E6C8-1DC3-D9FD-98E5-8C612E6DDF04}"/>
              </a:ext>
            </a:extLst>
          </p:cNvPr>
          <p:cNvSpPr txBox="1"/>
          <p:nvPr/>
        </p:nvSpPr>
        <p:spPr>
          <a:xfrm>
            <a:off x="9821076" y="5744665"/>
            <a:ext cx="758541" cy="369332"/>
          </a:xfrm>
          <a:prstGeom prst="rect">
            <a:avLst/>
          </a:prstGeom>
          <a:noFill/>
        </p:spPr>
        <p:txBody>
          <a:bodyPr wrap="none" rtlCol="0">
            <a:spAutoFit/>
          </a:bodyPr>
          <a:lstStyle/>
          <a:p>
            <a:r>
              <a:rPr lang="en-GB" dirty="0"/>
              <a:t>0.09%</a:t>
            </a:r>
            <a:endParaRPr lang="en-BE" dirty="0"/>
          </a:p>
        </p:txBody>
      </p:sp>
      <p:sp>
        <p:nvSpPr>
          <p:cNvPr id="6" name="TextBox 5">
            <a:extLst>
              <a:ext uri="{FF2B5EF4-FFF2-40B4-BE49-F238E27FC236}">
                <a16:creationId xmlns:a16="http://schemas.microsoft.com/office/drawing/2014/main" id="{7507419A-EA62-6185-6D72-9035FAA49060}"/>
              </a:ext>
            </a:extLst>
          </p:cNvPr>
          <p:cNvSpPr txBox="1"/>
          <p:nvPr/>
        </p:nvSpPr>
        <p:spPr>
          <a:xfrm>
            <a:off x="40057" y="5744665"/>
            <a:ext cx="452368" cy="369332"/>
          </a:xfrm>
          <a:prstGeom prst="rect">
            <a:avLst/>
          </a:prstGeom>
          <a:noFill/>
        </p:spPr>
        <p:txBody>
          <a:bodyPr wrap="none" rtlCol="0">
            <a:spAutoFit/>
          </a:bodyPr>
          <a:lstStyle/>
          <a:p>
            <a:r>
              <a:rPr lang="en-GB" dirty="0"/>
              <a:t>UK</a:t>
            </a:r>
            <a:endParaRPr lang="en-BE" dirty="0"/>
          </a:p>
        </p:txBody>
      </p:sp>
    </p:spTree>
    <p:extLst>
      <p:ext uri="{BB962C8B-B14F-4D97-AF65-F5344CB8AC3E}">
        <p14:creationId xmlns:p14="http://schemas.microsoft.com/office/powerpoint/2010/main" val="992471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A6C0437E-58EC-DE19-E81F-0A352A5B4DA0}"/>
              </a:ext>
            </a:extLst>
          </p:cNvPr>
          <p:cNvPicPr>
            <a:picLocks noGrp="1" noChangeAspect="1"/>
          </p:cNvPicPr>
          <p:nvPr>
            <p:ph idx="1"/>
          </p:nvPr>
        </p:nvPicPr>
        <p:blipFill rotWithShape="1">
          <a:blip r:embed="rId3"/>
          <a:srcRect b="19"/>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BC4631B2-3F12-9E48-25ED-09FCD52FF98A}"/>
              </a:ext>
            </a:extLst>
          </p:cNvPr>
          <p:cNvSpPr txBox="1"/>
          <p:nvPr/>
        </p:nvSpPr>
        <p:spPr>
          <a:xfrm>
            <a:off x="146583" y="5612042"/>
            <a:ext cx="452368" cy="369332"/>
          </a:xfrm>
          <a:prstGeom prst="rect">
            <a:avLst/>
          </a:prstGeom>
          <a:noFill/>
        </p:spPr>
        <p:txBody>
          <a:bodyPr wrap="none" rtlCol="0">
            <a:spAutoFit/>
          </a:bodyPr>
          <a:lstStyle/>
          <a:p>
            <a:r>
              <a:rPr lang="en-GB" dirty="0"/>
              <a:t>UK</a:t>
            </a:r>
            <a:endParaRPr lang="en-BE" dirty="0"/>
          </a:p>
        </p:txBody>
      </p:sp>
      <p:sp>
        <p:nvSpPr>
          <p:cNvPr id="3" name="TextBox 2">
            <a:extLst>
              <a:ext uri="{FF2B5EF4-FFF2-40B4-BE49-F238E27FC236}">
                <a16:creationId xmlns:a16="http://schemas.microsoft.com/office/drawing/2014/main" id="{F345FB37-8636-101C-8DEE-A9A14158E1BA}"/>
              </a:ext>
            </a:extLst>
          </p:cNvPr>
          <p:cNvSpPr txBox="1"/>
          <p:nvPr/>
        </p:nvSpPr>
        <p:spPr>
          <a:xfrm>
            <a:off x="1284349" y="5612042"/>
            <a:ext cx="1279966" cy="369332"/>
          </a:xfrm>
          <a:prstGeom prst="rect">
            <a:avLst/>
          </a:prstGeom>
          <a:noFill/>
        </p:spPr>
        <p:txBody>
          <a:bodyPr wrap="none" rtlCol="0">
            <a:spAutoFit/>
          </a:bodyPr>
          <a:lstStyle/>
          <a:p>
            <a:r>
              <a:rPr lang="en-GB" dirty="0"/>
              <a:t>46.02 </a:t>
            </a:r>
            <a:r>
              <a:rPr lang="en-GB" dirty="0" err="1"/>
              <a:t>mbps</a:t>
            </a:r>
            <a:endParaRPr lang="en-BE" dirty="0"/>
          </a:p>
        </p:txBody>
      </p:sp>
      <p:sp>
        <p:nvSpPr>
          <p:cNvPr id="6" name="TextBox 5">
            <a:extLst>
              <a:ext uri="{FF2B5EF4-FFF2-40B4-BE49-F238E27FC236}">
                <a16:creationId xmlns:a16="http://schemas.microsoft.com/office/drawing/2014/main" id="{C1177151-ED20-0136-B645-94E283CD98E5}"/>
              </a:ext>
            </a:extLst>
          </p:cNvPr>
          <p:cNvSpPr txBox="1"/>
          <p:nvPr/>
        </p:nvSpPr>
        <p:spPr>
          <a:xfrm>
            <a:off x="6847531" y="5612042"/>
            <a:ext cx="1279966" cy="369332"/>
          </a:xfrm>
          <a:prstGeom prst="rect">
            <a:avLst/>
          </a:prstGeom>
          <a:noFill/>
        </p:spPr>
        <p:txBody>
          <a:bodyPr wrap="none" rtlCol="0">
            <a:spAutoFit/>
          </a:bodyPr>
          <a:lstStyle/>
          <a:p>
            <a:r>
              <a:rPr lang="en-GB" dirty="0"/>
              <a:t>73.21 </a:t>
            </a:r>
            <a:r>
              <a:rPr lang="en-GB" dirty="0" err="1"/>
              <a:t>mbps</a:t>
            </a:r>
            <a:endParaRPr lang="en-BE" dirty="0"/>
          </a:p>
        </p:txBody>
      </p:sp>
      <p:sp>
        <p:nvSpPr>
          <p:cNvPr id="7" name="TextBox 6">
            <a:extLst>
              <a:ext uri="{FF2B5EF4-FFF2-40B4-BE49-F238E27FC236}">
                <a16:creationId xmlns:a16="http://schemas.microsoft.com/office/drawing/2014/main" id="{7059B816-14B3-2A77-3187-7E9072B1BE49}"/>
              </a:ext>
            </a:extLst>
          </p:cNvPr>
          <p:cNvSpPr txBox="1"/>
          <p:nvPr/>
        </p:nvSpPr>
        <p:spPr>
          <a:xfrm>
            <a:off x="9932759" y="5598081"/>
            <a:ext cx="758541" cy="369332"/>
          </a:xfrm>
          <a:prstGeom prst="rect">
            <a:avLst/>
          </a:prstGeom>
          <a:noFill/>
        </p:spPr>
        <p:txBody>
          <a:bodyPr wrap="none" rtlCol="0">
            <a:spAutoFit/>
          </a:bodyPr>
          <a:lstStyle/>
          <a:p>
            <a:r>
              <a:rPr lang="en-GB" dirty="0"/>
              <a:t>24.5%</a:t>
            </a:r>
            <a:endParaRPr lang="en-BE" dirty="0"/>
          </a:p>
        </p:txBody>
      </p:sp>
    </p:spTree>
    <p:extLst>
      <p:ext uri="{BB962C8B-B14F-4D97-AF65-F5344CB8AC3E}">
        <p14:creationId xmlns:p14="http://schemas.microsoft.com/office/powerpoint/2010/main" val="3508729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descr="A screenshot of a phone&#10;&#10;Description automatically generated">
            <a:extLst>
              <a:ext uri="{FF2B5EF4-FFF2-40B4-BE49-F238E27FC236}">
                <a16:creationId xmlns:a16="http://schemas.microsoft.com/office/drawing/2014/main" id="{733FF2D3-53CD-C6C4-F6FD-1FA10FFA3D7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973777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2249-8915-1007-20B9-D8A7A7EC9873}"/>
              </a:ext>
            </a:extLst>
          </p:cNvPr>
          <p:cNvSpPr>
            <a:spLocks noGrp="1"/>
          </p:cNvSpPr>
          <p:nvPr>
            <p:ph type="title"/>
          </p:nvPr>
        </p:nvSpPr>
        <p:spPr/>
        <p:txBody>
          <a:bodyPr/>
          <a:lstStyle/>
          <a:p>
            <a:r>
              <a:rPr lang="en-US" dirty="0"/>
              <a:t>Power interruptions</a:t>
            </a:r>
            <a:endParaRPr lang="nl-BE" dirty="0"/>
          </a:p>
        </p:txBody>
      </p:sp>
      <p:pic>
        <p:nvPicPr>
          <p:cNvPr id="5" name="Content Placeholder 4" descr="A city at night with clouds in the sky&#10;&#10;Description automatically generated">
            <a:extLst>
              <a:ext uri="{FF2B5EF4-FFF2-40B4-BE49-F238E27FC236}">
                <a16:creationId xmlns:a16="http://schemas.microsoft.com/office/drawing/2014/main" id="{13B1087A-8A06-DAD4-7F73-79223AB502F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230" b="18751"/>
          <a:stretch/>
        </p:blipFill>
        <p:spPr>
          <a:xfrm>
            <a:off x="0" y="0"/>
            <a:ext cx="12192000" cy="6858000"/>
          </a:xfrm>
        </p:spPr>
      </p:pic>
      <p:sp>
        <p:nvSpPr>
          <p:cNvPr id="3" name="TextBox 2">
            <a:extLst>
              <a:ext uri="{FF2B5EF4-FFF2-40B4-BE49-F238E27FC236}">
                <a16:creationId xmlns:a16="http://schemas.microsoft.com/office/drawing/2014/main" id="{15D39471-4796-3DED-05CD-456DDE7E8030}"/>
              </a:ext>
            </a:extLst>
          </p:cNvPr>
          <p:cNvSpPr txBox="1"/>
          <p:nvPr/>
        </p:nvSpPr>
        <p:spPr>
          <a:xfrm>
            <a:off x="10882058" y="6554364"/>
            <a:ext cx="1514967" cy="369332"/>
          </a:xfrm>
          <a:prstGeom prst="rect">
            <a:avLst/>
          </a:prstGeom>
          <a:noFill/>
        </p:spPr>
        <p:txBody>
          <a:bodyPr wrap="none" rtlCol="0">
            <a:spAutoFit/>
          </a:bodyPr>
          <a:lstStyle/>
          <a:p>
            <a:r>
              <a:rPr lang="en-GB" dirty="0">
                <a:solidFill>
                  <a:schemeClr val="bg1">
                    <a:lumMod val="50000"/>
                    <a:lumOff val="50000"/>
                  </a:schemeClr>
                </a:solidFill>
              </a:rPr>
              <a:t>(Photo by me)</a:t>
            </a:r>
            <a:endParaRPr lang="en-BE" dirty="0">
              <a:solidFill>
                <a:schemeClr val="bg1">
                  <a:lumMod val="50000"/>
                  <a:lumOff val="50000"/>
                </a:schemeClr>
              </a:solidFill>
            </a:endParaRPr>
          </a:p>
        </p:txBody>
      </p:sp>
    </p:spTree>
    <p:extLst>
      <p:ext uri="{BB962C8B-B14F-4D97-AF65-F5344CB8AC3E}">
        <p14:creationId xmlns:p14="http://schemas.microsoft.com/office/powerpoint/2010/main" val="1048736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950CB-6947-664B-932C-3A9104677CEA}"/>
              </a:ext>
            </a:extLst>
          </p:cNvPr>
          <p:cNvSpPr>
            <a:spLocks noGrp="1"/>
          </p:cNvSpPr>
          <p:nvPr>
            <p:ph type="title"/>
          </p:nvPr>
        </p:nvSpPr>
        <p:spPr>
          <a:xfrm>
            <a:off x="838201" y="365125"/>
            <a:ext cx="5251316" cy="1807305"/>
          </a:xfrm>
        </p:spPr>
        <p:txBody>
          <a:bodyPr>
            <a:normAutofit/>
          </a:bodyPr>
          <a:lstStyle/>
          <a:p>
            <a:r>
              <a:rPr lang="en-US" dirty="0"/>
              <a:t>Not only </a:t>
            </a:r>
            <a:r>
              <a:rPr lang="en-US"/>
              <a:t>madagascar</a:t>
            </a:r>
            <a:endParaRPr lang="nl-BE" dirty="0"/>
          </a:p>
        </p:txBody>
      </p:sp>
      <p:sp>
        <p:nvSpPr>
          <p:cNvPr id="3" name="Content Placeholder 2">
            <a:extLst>
              <a:ext uri="{FF2B5EF4-FFF2-40B4-BE49-F238E27FC236}">
                <a16:creationId xmlns:a16="http://schemas.microsoft.com/office/drawing/2014/main" id="{ACDC1674-EC7A-7283-A62D-C0A64D6D8E3A}"/>
              </a:ext>
            </a:extLst>
          </p:cNvPr>
          <p:cNvSpPr>
            <a:spLocks noGrp="1"/>
          </p:cNvSpPr>
          <p:nvPr>
            <p:ph idx="1"/>
          </p:nvPr>
        </p:nvSpPr>
        <p:spPr>
          <a:xfrm>
            <a:off x="838200" y="2333297"/>
            <a:ext cx="4619621" cy="3843666"/>
          </a:xfrm>
        </p:spPr>
        <p:txBody>
          <a:bodyPr>
            <a:normAutofit/>
          </a:bodyPr>
          <a:lstStyle/>
          <a:p>
            <a:r>
              <a:rPr lang="en-GB" sz="2000" kern="1200">
                <a:effectLst/>
                <a:latin typeface="+mn-lt"/>
                <a:ea typeface="+mn-ea"/>
                <a:cs typeface="+mn-cs"/>
              </a:rPr>
              <a:t>Your neighbours</a:t>
            </a:r>
          </a:p>
          <a:p>
            <a:r>
              <a:rPr lang="en-GB" sz="2000" kern="1200">
                <a:effectLst/>
                <a:latin typeface="+mn-lt"/>
                <a:ea typeface="+mn-ea"/>
                <a:cs typeface="+mn-cs"/>
              </a:rPr>
              <a:t>Mobile users</a:t>
            </a:r>
          </a:p>
          <a:p>
            <a:r>
              <a:rPr lang="en-GB" sz="2000" kern="1200">
                <a:effectLst/>
                <a:latin typeface="+mn-lt"/>
                <a:ea typeface="+mn-ea"/>
                <a:cs typeface="+mn-cs"/>
              </a:rPr>
              <a:t>Users on public networks</a:t>
            </a:r>
          </a:p>
          <a:p>
            <a:r>
              <a:rPr lang="en-GB" sz="2000"/>
              <a:t>(elderly with) o</a:t>
            </a:r>
            <a:r>
              <a:rPr lang="en-GB" sz="2000" kern="1200">
                <a:effectLst/>
                <a:latin typeface="+mn-lt"/>
                <a:ea typeface="+mn-ea"/>
                <a:cs typeface="+mn-cs"/>
              </a:rPr>
              <a:t>utdated devices</a:t>
            </a:r>
          </a:p>
          <a:p>
            <a:r>
              <a:rPr lang="en-GB" sz="2000"/>
              <a:t>Users with limited hardware</a:t>
            </a:r>
            <a:endParaRPr lang="en-GB" sz="2000" kern="1200">
              <a:effectLst/>
              <a:latin typeface="+mn-lt"/>
              <a:ea typeface="+mn-ea"/>
              <a:cs typeface="+mn-cs"/>
            </a:endParaRPr>
          </a:p>
          <a:p>
            <a:r>
              <a:rPr lang="en-GB" sz="2000"/>
              <a:t>Low-income individuals</a:t>
            </a:r>
          </a:p>
          <a:p>
            <a:r>
              <a:rPr lang="en-GB" sz="2000" kern="1200">
                <a:effectLst/>
                <a:latin typeface="+mn-lt"/>
                <a:ea typeface="+mn-ea"/>
                <a:cs typeface="+mn-cs"/>
              </a:rPr>
              <a:t>Rural residents</a:t>
            </a:r>
          </a:p>
          <a:p>
            <a:r>
              <a:rPr lang="en-GB" sz="2000"/>
              <a:t>Users with disabilities</a:t>
            </a:r>
            <a:endParaRPr lang="en-GB" sz="2000" kern="1200">
              <a:effectLst/>
              <a:latin typeface="+mn-lt"/>
              <a:ea typeface="+mn-ea"/>
              <a:cs typeface="+mn-cs"/>
            </a:endParaRPr>
          </a:p>
        </p:txBody>
      </p:sp>
      <p:pic>
        <p:nvPicPr>
          <p:cNvPr id="8" name="Picture 7" descr="A map of the earth with glowing dots and lines around it&#10;&#10;Description automatically generated">
            <a:extLst>
              <a:ext uri="{FF2B5EF4-FFF2-40B4-BE49-F238E27FC236}">
                <a16:creationId xmlns:a16="http://schemas.microsoft.com/office/drawing/2014/main" id="{4C0FD73B-EFFB-FF4B-CD28-E9F2CF558F2F}"/>
              </a:ext>
            </a:extLst>
          </p:cNvPr>
          <p:cNvPicPr>
            <a:picLocks noChangeAspect="1"/>
          </p:cNvPicPr>
          <p:nvPr/>
        </p:nvPicPr>
        <p:blipFill rotWithShape="1">
          <a:blip r:embed="rId3">
            <a:extLst>
              <a:ext uri="{28A0092B-C50C-407E-A947-70E740481C1C}">
                <a14:useLocalDpi xmlns:a14="http://schemas.microsoft.com/office/drawing/2010/main" val="0"/>
              </a:ext>
            </a:extLst>
          </a:blip>
          <a:srcRect l="25631" r="24593"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69361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C8C7-11DE-8CBF-87ED-0B8D87C48929}"/>
              </a:ext>
            </a:extLst>
          </p:cNvPr>
          <p:cNvSpPr>
            <a:spLocks noGrp="1"/>
          </p:cNvSpPr>
          <p:nvPr>
            <p:ph type="title"/>
          </p:nvPr>
        </p:nvSpPr>
        <p:spPr/>
        <p:txBody>
          <a:bodyPr/>
          <a:lstStyle/>
          <a:p>
            <a:endParaRPr lang="nl-BE"/>
          </a:p>
        </p:txBody>
      </p:sp>
      <p:sp>
        <p:nvSpPr>
          <p:cNvPr id="3" name="Content Placeholder 2">
            <a:extLst>
              <a:ext uri="{FF2B5EF4-FFF2-40B4-BE49-F238E27FC236}">
                <a16:creationId xmlns:a16="http://schemas.microsoft.com/office/drawing/2014/main" id="{BDBA2E60-2A65-9F2B-9C6B-3AACF4765057}"/>
              </a:ext>
            </a:extLst>
          </p:cNvPr>
          <p:cNvSpPr>
            <a:spLocks noGrp="1"/>
          </p:cNvSpPr>
          <p:nvPr>
            <p:ph idx="1"/>
          </p:nvPr>
        </p:nvSpPr>
        <p:spPr/>
        <p:txBody>
          <a:bodyPr/>
          <a:lstStyle/>
          <a:p>
            <a:endParaRPr lang="nl-BE"/>
          </a:p>
        </p:txBody>
      </p:sp>
      <p:pic>
        <p:nvPicPr>
          <p:cNvPr id="5" name="Picture 4">
            <a:extLst>
              <a:ext uri="{FF2B5EF4-FFF2-40B4-BE49-F238E27FC236}">
                <a16:creationId xmlns:a16="http://schemas.microsoft.com/office/drawing/2014/main" id="{38B4B8B8-2283-55D8-6B0D-BC633F4BCAB1}"/>
              </a:ext>
            </a:extLst>
          </p:cNvPr>
          <p:cNvPicPr>
            <a:picLocks noChangeAspect="1"/>
          </p:cNvPicPr>
          <p:nvPr/>
        </p:nvPicPr>
        <p:blipFill>
          <a:blip r:embed="rId3"/>
          <a:stretch>
            <a:fillRect/>
          </a:stretch>
        </p:blipFill>
        <p:spPr>
          <a:xfrm>
            <a:off x="0" y="298621"/>
            <a:ext cx="12192000" cy="6260757"/>
          </a:xfrm>
          <a:prstGeom prst="rect">
            <a:avLst/>
          </a:prstGeom>
        </p:spPr>
      </p:pic>
      <p:sp>
        <p:nvSpPr>
          <p:cNvPr id="7" name="TextBox 6">
            <a:extLst>
              <a:ext uri="{FF2B5EF4-FFF2-40B4-BE49-F238E27FC236}">
                <a16:creationId xmlns:a16="http://schemas.microsoft.com/office/drawing/2014/main" id="{F0729370-84E3-AFAA-E22A-4F9B490B88D7}"/>
              </a:ext>
            </a:extLst>
          </p:cNvPr>
          <p:cNvSpPr txBox="1"/>
          <p:nvPr/>
        </p:nvSpPr>
        <p:spPr>
          <a:xfrm>
            <a:off x="6242539" y="6509649"/>
            <a:ext cx="6094324" cy="369332"/>
          </a:xfrm>
          <a:prstGeom prst="rect">
            <a:avLst/>
          </a:prstGeom>
          <a:noFill/>
        </p:spPr>
        <p:txBody>
          <a:bodyPr wrap="square">
            <a:spAutoFit/>
          </a:bodyPr>
          <a:lstStyle/>
          <a:p>
            <a:r>
              <a:rPr lang="nl-BE" dirty="0"/>
              <a:t>https://datavis.europeandatajournalism.eu/obct/connectivity/</a:t>
            </a:r>
          </a:p>
        </p:txBody>
      </p:sp>
    </p:spTree>
    <p:extLst>
      <p:ext uri="{BB962C8B-B14F-4D97-AF65-F5344CB8AC3E}">
        <p14:creationId xmlns:p14="http://schemas.microsoft.com/office/powerpoint/2010/main" val="3116948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tree branches and plants in the shape of a brain&#10;&#10;Description automatically generated">
            <a:extLst>
              <a:ext uri="{FF2B5EF4-FFF2-40B4-BE49-F238E27FC236}">
                <a16:creationId xmlns:a16="http://schemas.microsoft.com/office/drawing/2014/main" id="{20FBC189-57A4-E561-443F-CD71C381195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r="-1" b="1721"/>
          <a:stretch/>
        </p:blipFill>
        <p:spPr>
          <a:xfrm>
            <a:off x="20" y="10"/>
            <a:ext cx="12188930" cy="6857990"/>
          </a:xfrm>
          <a:prstGeom prst="rect">
            <a:avLst/>
          </a:prstGeom>
        </p:spPr>
      </p:pic>
      <p:sp>
        <p:nvSpPr>
          <p:cNvPr id="2" name="Title 1">
            <a:extLst>
              <a:ext uri="{FF2B5EF4-FFF2-40B4-BE49-F238E27FC236}">
                <a16:creationId xmlns:a16="http://schemas.microsoft.com/office/drawing/2014/main" id="{FDB61355-13E0-0BD6-A3FA-2BF7677D2190}"/>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lvl="0" algn="ctr"/>
            <a:r>
              <a:rPr lang="en-US" sz="6600">
                <a:solidFill>
                  <a:schemeClr val="bg1"/>
                </a:solidFill>
                <a:effectLst/>
              </a:rPr>
              <a:t>Understanding the issue</a:t>
            </a:r>
            <a:endParaRPr lang="en-US" sz="6600">
              <a:solidFill>
                <a:schemeClr val="bg1"/>
              </a:solidFill>
            </a:endParaRPr>
          </a:p>
        </p:txBody>
      </p:sp>
      <p:sp>
        <p:nvSpPr>
          <p:cNvPr id="4" name="Text Placeholder 3">
            <a:extLst>
              <a:ext uri="{FF2B5EF4-FFF2-40B4-BE49-F238E27FC236}">
                <a16:creationId xmlns:a16="http://schemas.microsoft.com/office/drawing/2014/main" id="{D13AC243-95C2-3407-7583-A288213EBDF0}"/>
              </a:ext>
            </a:extLst>
          </p:cNvPr>
          <p:cNvSpPr>
            <a:spLocks noGrp="1"/>
          </p:cNvSpPr>
          <p:nvPr>
            <p:ph type="body" idx="1"/>
          </p:nvPr>
        </p:nvSpPr>
        <p:spPr>
          <a:xfrm>
            <a:off x="1527048" y="4599432"/>
            <a:ext cx="9144000" cy="1536192"/>
          </a:xfrm>
        </p:spPr>
        <p:txBody>
          <a:bodyPr vert="horz" lIns="91440" tIns="45720" rIns="91440" bIns="45720" rtlCol="0">
            <a:normAutofit/>
          </a:bodyPr>
          <a:lstStyle/>
          <a:p>
            <a:pPr algn="ctr"/>
            <a:endParaRPr lang="en-US">
              <a:solidFill>
                <a:schemeClr val="bg1"/>
              </a:solidFill>
            </a:endParaRPr>
          </a:p>
        </p:txBody>
      </p:sp>
      <p:sp>
        <p:nvSpPr>
          <p:cNvPr id="2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921430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DAB53E-84A8-8A70-4CA2-29BADC502E8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Tracert to facebook</a:t>
            </a:r>
          </a:p>
        </p:txBody>
      </p:sp>
      <p:pic>
        <p:nvPicPr>
          <p:cNvPr id="6" name="Content Placeholder 5">
            <a:extLst>
              <a:ext uri="{FF2B5EF4-FFF2-40B4-BE49-F238E27FC236}">
                <a16:creationId xmlns:a16="http://schemas.microsoft.com/office/drawing/2014/main" id="{A81853D4-810A-EAB7-78FC-9A1AF618654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8533" y="1675227"/>
            <a:ext cx="9454934" cy="4394199"/>
          </a:xfrm>
          <a:prstGeom prst="rect">
            <a:avLst/>
          </a:prstGeom>
        </p:spPr>
      </p:pic>
    </p:spTree>
    <p:extLst>
      <p:ext uri="{BB962C8B-B14F-4D97-AF65-F5344CB8AC3E}">
        <p14:creationId xmlns:p14="http://schemas.microsoft.com/office/powerpoint/2010/main" val="2075692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02E8F-6B1E-74FC-C57B-63D306E9AAF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Tracert to a server in Belgium</a:t>
            </a:r>
          </a:p>
        </p:txBody>
      </p:sp>
      <p:pic>
        <p:nvPicPr>
          <p:cNvPr id="5" name="Content Placeholder 4" descr="A screenshot of a computer&#10;&#10;Description automatically generated">
            <a:extLst>
              <a:ext uri="{FF2B5EF4-FFF2-40B4-BE49-F238E27FC236}">
                <a16:creationId xmlns:a16="http://schemas.microsoft.com/office/drawing/2014/main" id="{FB78D706-AF2F-E8C7-30A3-FA39EA5CA0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5600" y="1675227"/>
            <a:ext cx="7760800" cy="4394199"/>
          </a:xfrm>
          <a:prstGeom prst="rect">
            <a:avLst/>
          </a:prstGeom>
        </p:spPr>
      </p:pic>
      <p:pic>
        <p:nvPicPr>
          <p:cNvPr id="4" name="Picture 3">
            <a:extLst>
              <a:ext uri="{FF2B5EF4-FFF2-40B4-BE49-F238E27FC236}">
                <a16:creationId xmlns:a16="http://schemas.microsoft.com/office/drawing/2014/main" id="{81104DE7-F0B9-BA27-FCF5-A63EB6488AF4}"/>
              </a:ext>
            </a:extLst>
          </p:cNvPr>
          <p:cNvPicPr>
            <a:picLocks noChangeAspect="1"/>
          </p:cNvPicPr>
          <p:nvPr/>
        </p:nvPicPr>
        <p:blipFill>
          <a:blip r:embed="rId4"/>
          <a:stretch>
            <a:fillRect/>
          </a:stretch>
        </p:blipFill>
        <p:spPr>
          <a:xfrm>
            <a:off x="727223" y="2995904"/>
            <a:ext cx="14792178" cy="1192708"/>
          </a:xfrm>
          <a:prstGeom prst="rect">
            <a:avLst/>
          </a:prstGeom>
        </p:spPr>
      </p:pic>
    </p:spTree>
    <p:extLst>
      <p:ext uri="{BB962C8B-B14F-4D97-AF65-F5344CB8AC3E}">
        <p14:creationId xmlns:p14="http://schemas.microsoft.com/office/powerpoint/2010/main" val="206437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34C866-FE2B-CF38-7225-F1F7FB698EBA}"/>
              </a:ext>
            </a:extLst>
          </p:cNvPr>
          <p:cNvSpPr>
            <a:spLocks noGrp="1"/>
          </p:cNvSpPr>
          <p:nvPr>
            <p:ph type="title"/>
          </p:nvPr>
        </p:nvSpPr>
        <p:spPr>
          <a:xfrm>
            <a:off x="836679" y="436008"/>
            <a:ext cx="6002110" cy="1495425"/>
          </a:xfrm>
        </p:spPr>
        <p:txBody>
          <a:bodyPr>
            <a:normAutofit/>
          </a:bodyPr>
          <a:lstStyle/>
          <a:p>
            <a:r>
              <a:rPr lang="nl-BE" sz="4000"/>
              <a:t>Damiaan Peeters</a:t>
            </a:r>
          </a:p>
        </p:txBody>
      </p:sp>
      <p:sp>
        <p:nvSpPr>
          <p:cNvPr id="3" name="Content Placeholder 2">
            <a:extLst>
              <a:ext uri="{FF2B5EF4-FFF2-40B4-BE49-F238E27FC236}">
                <a16:creationId xmlns:a16="http://schemas.microsoft.com/office/drawing/2014/main" id="{38A89489-87DA-D840-D4EB-9C2397251449}"/>
              </a:ext>
            </a:extLst>
          </p:cNvPr>
          <p:cNvSpPr>
            <a:spLocks noGrp="1"/>
          </p:cNvSpPr>
          <p:nvPr>
            <p:ph idx="1"/>
          </p:nvPr>
        </p:nvSpPr>
        <p:spPr>
          <a:xfrm>
            <a:off x="836680" y="1591152"/>
            <a:ext cx="6002110" cy="4255059"/>
          </a:xfrm>
        </p:spPr>
        <p:txBody>
          <a:bodyPr>
            <a:noAutofit/>
          </a:bodyPr>
          <a:lstStyle/>
          <a:p>
            <a:r>
              <a:rPr lang="en-US" sz="1000" dirty="0"/>
              <a:t>Damiaan Peeters has established a notable presence in the tech and entrepreneurial world, primarily in Belgium. Here are some of his achievements and roles:</a:t>
            </a:r>
          </a:p>
          <a:p>
            <a:pPr>
              <a:buFont typeface="Arial" panose="020B0604020202020204" pitchFamily="34" charset="0"/>
              <a:buChar char="•"/>
            </a:pPr>
            <a:r>
              <a:rPr lang="en-US" sz="1000" b="1" dirty="0"/>
              <a:t>Developer, Entrepreneur, and Story Teller at Rood Fluweel</a:t>
            </a:r>
            <a:r>
              <a:rPr lang="en-US" sz="1000" dirty="0"/>
              <a:t>: Damiaan has been associated with Rood Fluweel, where he serves as a developer, entrepreneur, and story teller since June 2012​</a:t>
            </a:r>
            <a:r>
              <a:rPr lang="en-US" sz="1000" baseline="30000" dirty="0">
                <a:hlinkClick r:id="rId2"/>
              </a:rPr>
              <a:t>1</a:t>
            </a:r>
            <a:r>
              <a:rPr lang="en-US" sz="1000" dirty="0"/>
              <a:t>​​</a:t>
            </a:r>
            <a:r>
              <a:rPr lang="en-US" sz="1000" baseline="30000" dirty="0">
                <a:hlinkClick r:id="rId3"/>
              </a:rPr>
              <a:t>2</a:t>
            </a:r>
            <a:r>
              <a:rPr lang="en-US" sz="1000" dirty="0"/>
              <a:t>​.</a:t>
            </a:r>
          </a:p>
          <a:p>
            <a:pPr>
              <a:buFont typeface="Arial" panose="020B0604020202020204" pitchFamily="34" charset="0"/>
              <a:buChar char="•"/>
            </a:pPr>
            <a:r>
              <a:rPr lang="en-US" sz="1000" b="1" dirty="0"/>
              <a:t>Chief Vision Officer at Umbrace and SPOC of Rood Fluweel</a:t>
            </a:r>
            <a:r>
              <a:rPr lang="en-US" sz="1000" dirty="0"/>
              <a:t>: He holds the position of Chief Vision Officer at Umbrace, a company specialized in Umbraco and .NET development. He's also the Single Point Of Contact (SPOC) for Rood Fluweel, and is on a mission to inspire people daily​</a:t>
            </a:r>
            <a:r>
              <a:rPr lang="en-US" sz="1000" baseline="30000" dirty="0">
                <a:hlinkClick r:id="rId4"/>
              </a:rPr>
              <a:t>3</a:t>
            </a:r>
            <a:r>
              <a:rPr lang="en-US" sz="1000" dirty="0"/>
              <a:t>​.</a:t>
            </a:r>
          </a:p>
          <a:p>
            <a:pPr>
              <a:buFont typeface="Arial" panose="020B0604020202020204" pitchFamily="34" charset="0"/>
              <a:buChar char="•"/>
            </a:pPr>
            <a:r>
              <a:rPr lang="en-US" sz="1000" b="1" dirty="0"/>
              <a:t>Umbraco Involvement</a:t>
            </a:r>
            <a:r>
              <a:rPr lang="en-US" sz="1000" dirty="0"/>
              <a:t>:</a:t>
            </a:r>
          </a:p>
          <a:p>
            <a:pPr marL="742950" lvl="1" indent="-285750">
              <a:buFont typeface="Arial" panose="020B0604020202020204" pitchFamily="34" charset="0"/>
              <a:buChar char="•"/>
            </a:pPr>
            <a:r>
              <a:rPr lang="en-US" sz="1000" b="1" dirty="0"/>
              <a:t>Six-time Umbraco MVP</a:t>
            </a:r>
            <a:r>
              <a:rPr lang="en-US" sz="1000" dirty="0"/>
              <a:t>: Recognized as an Umbraco Most Valuable Person (MVP) six times for his contributions to the Umbraco community​</a:t>
            </a:r>
            <a:r>
              <a:rPr lang="en-US" sz="1000" baseline="30000" dirty="0">
                <a:hlinkClick r:id="rId5"/>
              </a:rPr>
              <a:t>4</a:t>
            </a:r>
            <a:r>
              <a:rPr lang="en-US" sz="1000" dirty="0"/>
              <a:t>​.</a:t>
            </a:r>
          </a:p>
          <a:p>
            <a:pPr marL="742950" lvl="1" indent="-285750">
              <a:buFont typeface="Arial" panose="020B0604020202020204" pitchFamily="34" charset="0"/>
              <a:buChar char="•"/>
            </a:pPr>
            <a:r>
              <a:rPr lang="en-US" sz="1000" b="1" dirty="0"/>
              <a:t>Umbraco Documentation Curator</a:t>
            </a:r>
            <a:r>
              <a:rPr lang="en-US" sz="1000" dirty="0"/>
              <a:t>: Served as an Umbraco documentation curator, assisting in maintaining and enhancing the documentation of the Umbraco CMS​</a:t>
            </a:r>
            <a:r>
              <a:rPr lang="en-US" sz="1000" baseline="30000" dirty="0">
                <a:hlinkClick r:id="rId6"/>
              </a:rPr>
              <a:t>5</a:t>
            </a:r>
            <a:r>
              <a:rPr lang="en-US" sz="1000" dirty="0"/>
              <a:t>​.</a:t>
            </a:r>
          </a:p>
          <a:p>
            <a:pPr marL="742950" lvl="1" indent="-285750">
              <a:buFont typeface="Arial" panose="020B0604020202020204" pitchFamily="34" charset="0"/>
              <a:buChar char="•"/>
            </a:pPr>
            <a:r>
              <a:rPr lang="en-US" sz="1000" b="1" dirty="0"/>
              <a:t>Umbraco Certified Master</a:t>
            </a:r>
            <a:r>
              <a:rPr lang="en-US" sz="1000" dirty="0"/>
              <a:t>: Achieved the status of Umbraco Certified Master, showcasing his expertise in Umbraco technologies​</a:t>
            </a:r>
            <a:r>
              <a:rPr lang="en-US" sz="1000" baseline="30000" dirty="0">
                <a:hlinkClick r:id="rId7"/>
              </a:rPr>
              <a:t>6</a:t>
            </a:r>
            <a:r>
              <a:rPr lang="en-US" sz="1000" dirty="0"/>
              <a:t>​.</a:t>
            </a:r>
          </a:p>
          <a:p>
            <a:pPr>
              <a:buFont typeface="Arial" panose="020B0604020202020204" pitchFamily="34" charset="0"/>
              <a:buChar char="•"/>
            </a:pPr>
            <a:r>
              <a:rPr lang="en-US" sz="1000" b="1" dirty="0"/>
              <a:t>Owner of Umbrace</a:t>
            </a:r>
            <a:r>
              <a:rPr lang="en-US" sz="1000" dirty="0"/>
              <a:t>: Damiaan is the owner of Umbrace, a Belgium-based Umbraco-only house, reflecting his expertise and commitment to Umbraco technologies​</a:t>
            </a:r>
            <a:r>
              <a:rPr lang="en-US" sz="1000" baseline="30000" dirty="0">
                <a:hlinkClick r:id="rId8"/>
              </a:rPr>
              <a:t>7</a:t>
            </a:r>
            <a:r>
              <a:rPr lang="en-US" sz="1000" dirty="0"/>
              <a:t>​.</a:t>
            </a:r>
          </a:p>
          <a:p>
            <a:pPr>
              <a:buFont typeface="Arial" panose="020B0604020202020204" pitchFamily="34" charset="0"/>
              <a:buChar char="•"/>
            </a:pPr>
            <a:r>
              <a:rPr lang="en-US" sz="1000" b="1" dirty="0"/>
              <a:t>Public Speaking and Community Engagement</a:t>
            </a:r>
            <a:r>
              <a:rPr lang="en-US" sz="1000" dirty="0"/>
              <a:t>:</a:t>
            </a:r>
          </a:p>
          <a:p>
            <a:pPr marL="742950" lvl="1" indent="-285750">
              <a:buFont typeface="Arial" panose="020B0604020202020204" pitchFamily="34" charset="0"/>
              <a:buChar char="•"/>
            </a:pPr>
            <a:r>
              <a:rPr lang="en-US" sz="1000" b="1" dirty="0"/>
              <a:t>Speaker at Umbraco Developer Conference 2018</a:t>
            </a:r>
            <a:r>
              <a:rPr lang="en-US" sz="1000" dirty="0"/>
              <a:t>: Shared insights on integrating external data magically at the Umbraco developer conference in 2018​</a:t>
            </a:r>
            <a:r>
              <a:rPr lang="en-US" sz="1000" baseline="30000" dirty="0">
                <a:hlinkClick r:id="rId8"/>
              </a:rPr>
              <a:t>7</a:t>
            </a:r>
            <a:r>
              <a:rPr lang="en-US" sz="1000" dirty="0"/>
              <a:t>​.</a:t>
            </a:r>
          </a:p>
          <a:p>
            <a:pPr marL="742950" lvl="1" indent="-285750">
              <a:buFont typeface="Arial" panose="020B0604020202020204" pitchFamily="34" charset="0"/>
              <a:buChar char="•"/>
            </a:pPr>
            <a:r>
              <a:rPr lang="en-US" sz="1000" b="1" dirty="0"/>
              <a:t>Long-time Umbraco Supporter</a:t>
            </a:r>
            <a:r>
              <a:rPr lang="en-US" sz="1000" dirty="0"/>
              <a:t>: Has been a long-time supporter of Umbraco, contributing to its community and events over the years​</a:t>
            </a:r>
            <a:r>
              <a:rPr lang="en-US" sz="1000" baseline="30000" dirty="0">
                <a:hlinkClick r:id="rId6"/>
              </a:rPr>
              <a:t>5</a:t>
            </a:r>
            <a:r>
              <a:rPr lang="en-US" sz="1000" dirty="0"/>
              <a:t>​.</a:t>
            </a:r>
          </a:p>
          <a:p>
            <a:pPr>
              <a:buFont typeface="Arial" panose="020B0604020202020204" pitchFamily="34" charset="0"/>
              <a:buChar char="•"/>
            </a:pPr>
            <a:r>
              <a:rPr lang="en-US" sz="1000" b="1" dirty="0"/>
              <a:t>Miscellaneous</a:t>
            </a:r>
            <a:r>
              <a:rPr lang="en-US" sz="1000" dirty="0"/>
              <a:t>:</a:t>
            </a:r>
          </a:p>
          <a:p>
            <a:pPr marL="742950" lvl="1" indent="-285750">
              <a:buFont typeface="Arial" panose="020B0604020202020204" pitchFamily="34" charset="0"/>
              <a:buChar char="•"/>
            </a:pPr>
            <a:r>
              <a:rPr lang="en-US" sz="1000" b="1" dirty="0"/>
              <a:t>Various Developer Roles</a:t>
            </a:r>
            <a:r>
              <a:rPr lang="en-US" sz="1000" dirty="0"/>
              <a:t>: Holds badges for roles such as Developer Advocate, Backend Developer, Software Developer, and expertise in </a:t>
            </a:r>
            <a:r>
              <a:rPr lang="en-US" sz="1000" dirty="0" err="1"/>
              <a:t>CSharp</a:t>
            </a:r>
            <a:r>
              <a:rPr lang="en-US" sz="1000" dirty="0"/>
              <a:t> and Umbraco technologies​</a:t>
            </a:r>
            <a:r>
              <a:rPr lang="en-US" sz="1000" baseline="30000" dirty="0">
                <a:hlinkClick r:id="rId7"/>
              </a:rPr>
              <a:t>6</a:t>
            </a:r>
            <a:r>
              <a:rPr lang="en-US" sz="1000" dirty="0"/>
              <a:t>​.</a:t>
            </a:r>
          </a:p>
          <a:p>
            <a:pPr marL="742950" lvl="1" indent="-285750">
              <a:buFont typeface="Arial" panose="020B0604020202020204" pitchFamily="34" charset="0"/>
              <a:buChar char="•"/>
            </a:pPr>
            <a:r>
              <a:rPr lang="en-US" sz="1000" b="1" dirty="0"/>
              <a:t>Interest in SEO and Magic</a:t>
            </a:r>
            <a:r>
              <a:rPr lang="en-US" sz="1000" dirty="0"/>
              <a:t>: Besides his technical pursuits, Damiaan has interests in Search Engine Optimization (SEO) and magic, which he practices in his spare time​</a:t>
            </a:r>
            <a:r>
              <a:rPr lang="en-US" sz="1000" baseline="30000" dirty="0">
                <a:hlinkClick r:id="rId8"/>
              </a:rPr>
              <a:t>7</a:t>
            </a:r>
            <a:r>
              <a:rPr lang="en-US" sz="1000" dirty="0"/>
              <a:t>​.</a:t>
            </a:r>
          </a:p>
          <a:p>
            <a:endParaRPr lang="nl-BE" sz="1000" dirty="0"/>
          </a:p>
        </p:txBody>
      </p:sp>
      <p:pic>
        <p:nvPicPr>
          <p:cNvPr id="5" name="Picture 4">
            <a:extLst>
              <a:ext uri="{FF2B5EF4-FFF2-40B4-BE49-F238E27FC236}">
                <a16:creationId xmlns:a16="http://schemas.microsoft.com/office/drawing/2014/main" id="{33A1D01B-6D0D-5E88-A1D3-B3D4AFB874B1}"/>
              </a:ext>
            </a:extLst>
          </p:cNvPr>
          <p:cNvPicPr>
            <a:picLocks noChangeAspect="1"/>
          </p:cNvPicPr>
          <p:nvPr/>
        </p:nvPicPr>
        <p:blipFill rotWithShape="1">
          <a:blip r:embed="rId9"/>
          <a:srcRect l="4813" r="4188"/>
          <a:stretch/>
        </p:blipFill>
        <p:spPr>
          <a:xfrm>
            <a:off x="7199440" y="10"/>
            <a:ext cx="4992560" cy="6857990"/>
          </a:xfrm>
          <a:prstGeom prst="rect">
            <a:avLst/>
          </a:prstGeom>
          <a:effectLst/>
        </p:spPr>
      </p:pic>
      <p:sp>
        <p:nvSpPr>
          <p:cNvPr id="7" name="TextBox 6">
            <a:extLst>
              <a:ext uri="{FF2B5EF4-FFF2-40B4-BE49-F238E27FC236}">
                <a16:creationId xmlns:a16="http://schemas.microsoft.com/office/drawing/2014/main" id="{9512F7F7-A0B8-648F-8A66-3EBD4D843A8F}"/>
              </a:ext>
            </a:extLst>
          </p:cNvPr>
          <p:cNvSpPr txBox="1"/>
          <p:nvPr/>
        </p:nvSpPr>
        <p:spPr>
          <a:xfrm>
            <a:off x="707668" y="789681"/>
            <a:ext cx="6488723" cy="5632311"/>
          </a:xfrm>
          <a:prstGeom prst="rect">
            <a:avLst/>
          </a:prstGeom>
          <a:solidFill>
            <a:schemeClr val="bg1"/>
          </a:solidFill>
          <a:effectLst>
            <a:outerShdw blurRad="50800" dist="38100" algn="l" rotWithShape="0">
              <a:prstClr val="black">
                <a:alpha val="40000"/>
              </a:prstClr>
            </a:outerShdw>
          </a:effectLst>
        </p:spPr>
        <p:txBody>
          <a:bodyPr wrap="square">
            <a:spAutoFit/>
          </a:bodyPr>
          <a:lstStyle/>
          <a:p>
            <a:r>
              <a:rPr lang="en-US" sz="4000" dirty="0"/>
              <a:t>Damiaan Peeters' journey showcases a blend of technical expertise, entrepreneurial spirit, and community engagement, making significant contributions to both his local tech community and the broader Umbraco community.</a:t>
            </a:r>
            <a:endParaRPr lang="nl-BE" sz="4000" dirty="0"/>
          </a:p>
        </p:txBody>
      </p:sp>
      <p:sp>
        <p:nvSpPr>
          <p:cNvPr id="8" name="TextBox 7">
            <a:extLst>
              <a:ext uri="{FF2B5EF4-FFF2-40B4-BE49-F238E27FC236}">
                <a16:creationId xmlns:a16="http://schemas.microsoft.com/office/drawing/2014/main" id="{6401542E-EAA0-AF59-97F6-C4EE345480B0}"/>
              </a:ext>
            </a:extLst>
          </p:cNvPr>
          <p:cNvSpPr txBox="1"/>
          <p:nvPr/>
        </p:nvSpPr>
        <p:spPr>
          <a:xfrm>
            <a:off x="3252170" y="6488668"/>
            <a:ext cx="3944221" cy="369332"/>
          </a:xfrm>
          <a:prstGeom prst="rect">
            <a:avLst/>
          </a:prstGeom>
          <a:noFill/>
        </p:spPr>
        <p:txBody>
          <a:bodyPr wrap="none" rtlCol="0">
            <a:spAutoFit/>
          </a:bodyPr>
          <a:lstStyle/>
          <a:p>
            <a:r>
              <a:rPr lang="nl-BE" dirty="0"/>
              <a:t>(</a:t>
            </a:r>
            <a:r>
              <a:rPr lang="nl-BE" dirty="0" err="1"/>
              <a:t>according</a:t>
            </a:r>
            <a:r>
              <a:rPr lang="nl-BE" dirty="0"/>
              <a:t> </a:t>
            </a:r>
            <a:r>
              <a:rPr lang="nl-BE" dirty="0" err="1"/>
              <a:t>to</a:t>
            </a:r>
            <a:r>
              <a:rPr lang="nl-BE" dirty="0"/>
              <a:t> chatgpt4 browse </a:t>
            </a:r>
            <a:r>
              <a:rPr lang="nl-BE" dirty="0" err="1"/>
              <a:t>function</a:t>
            </a:r>
            <a:r>
              <a:rPr lang="nl-BE" dirty="0"/>
              <a:t>)</a:t>
            </a:r>
          </a:p>
        </p:txBody>
      </p:sp>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9C2877C-A971-D4D5-F6F0-5638107A3786}"/>
                  </a:ext>
                </a:extLst>
              </p14:cNvPr>
              <p14:cNvContentPartPr/>
              <p14:nvPr/>
            </p14:nvContentPartPr>
            <p14:xfrm>
              <a:off x="6971748" y="-74500"/>
              <a:ext cx="1288080" cy="3320280"/>
            </p14:xfrm>
          </p:contentPart>
        </mc:Choice>
        <mc:Fallback xmlns="">
          <p:pic>
            <p:nvPicPr>
              <p:cNvPr id="11" name="Ink 10">
                <a:extLst>
                  <a:ext uri="{FF2B5EF4-FFF2-40B4-BE49-F238E27FC236}">
                    <a16:creationId xmlns:a16="http://schemas.microsoft.com/office/drawing/2014/main" id="{19C2877C-A971-D4D5-F6F0-5638107A3786}"/>
                  </a:ext>
                </a:extLst>
              </p:cNvPr>
              <p:cNvPicPr/>
              <p:nvPr/>
            </p:nvPicPr>
            <p:blipFill>
              <a:blip r:embed="rId11"/>
              <a:stretch>
                <a:fillRect/>
              </a:stretch>
            </p:blipFill>
            <p:spPr>
              <a:xfrm>
                <a:off x="6908748" y="-137500"/>
                <a:ext cx="1413720" cy="344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465F9580-0E83-5508-07B1-B83A58D3B9DC}"/>
                  </a:ext>
                </a:extLst>
              </p14:cNvPr>
              <p14:cNvContentPartPr/>
              <p14:nvPr/>
            </p14:nvContentPartPr>
            <p14:xfrm>
              <a:off x="6953020" y="1347330"/>
              <a:ext cx="1281240" cy="3768120"/>
            </p14:xfrm>
          </p:contentPart>
        </mc:Choice>
        <mc:Fallback xmlns="">
          <p:pic>
            <p:nvPicPr>
              <p:cNvPr id="12" name="Ink 11">
                <a:extLst>
                  <a:ext uri="{FF2B5EF4-FFF2-40B4-BE49-F238E27FC236}">
                    <a16:creationId xmlns:a16="http://schemas.microsoft.com/office/drawing/2014/main" id="{465F9580-0E83-5508-07B1-B83A58D3B9DC}"/>
                  </a:ext>
                </a:extLst>
              </p:cNvPr>
              <p:cNvPicPr/>
              <p:nvPr/>
            </p:nvPicPr>
            <p:blipFill>
              <a:blip r:embed="rId13"/>
              <a:stretch>
                <a:fillRect/>
              </a:stretch>
            </p:blipFill>
            <p:spPr>
              <a:xfrm>
                <a:off x="6890380" y="1284330"/>
                <a:ext cx="1406880" cy="3893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BE4F99D3-43AE-D53E-87D3-54C1F99418D9}"/>
                  </a:ext>
                </a:extLst>
              </p14:cNvPr>
              <p14:cNvContentPartPr/>
              <p14:nvPr/>
            </p14:nvContentPartPr>
            <p14:xfrm>
              <a:off x="7002480" y="2689620"/>
              <a:ext cx="360" cy="360"/>
            </p14:xfrm>
          </p:contentPart>
        </mc:Choice>
        <mc:Fallback xmlns="">
          <p:pic>
            <p:nvPicPr>
              <p:cNvPr id="13" name="Ink 12">
                <a:extLst>
                  <a:ext uri="{FF2B5EF4-FFF2-40B4-BE49-F238E27FC236}">
                    <a16:creationId xmlns:a16="http://schemas.microsoft.com/office/drawing/2014/main" id="{BE4F99D3-43AE-D53E-87D3-54C1F99418D9}"/>
                  </a:ext>
                </a:extLst>
              </p:cNvPr>
              <p:cNvPicPr/>
              <p:nvPr/>
            </p:nvPicPr>
            <p:blipFill>
              <a:blip r:embed="rId15"/>
              <a:stretch>
                <a:fillRect/>
              </a:stretch>
            </p:blipFill>
            <p:spPr>
              <a:xfrm>
                <a:off x="6939840" y="26269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72A92494-40B7-437A-0B33-9EE4F659D96C}"/>
                  </a:ext>
                </a:extLst>
              </p14:cNvPr>
              <p14:cNvContentPartPr/>
              <p14:nvPr/>
            </p14:nvContentPartPr>
            <p14:xfrm>
              <a:off x="7155120" y="1440060"/>
              <a:ext cx="360" cy="360"/>
            </p14:xfrm>
          </p:contentPart>
        </mc:Choice>
        <mc:Fallback xmlns="">
          <p:pic>
            <p:nvPicPr>
              <p:cNvPr id="14" name="Ink 13">
                <a:extLst>
                  <a:ext uri="{FF2B5EF4-FFF2-40B4-BE49-F238E27FC236}">
                    <a16:creationId xmlns:a16="http://schemas.microsoft.com/office/drawing/2014/main" id="{72A92494-40B7-437A-0B33-9EE4F659D96C}"/>
                  </a:ext>
                </a:extLst>
              </p:cNvPr>
              <p:cNvPicPr/>
              <p:nvPr/>
            </p:nvPicPr>
            <p:blipFill>
              <a:blip r:embed="rId15"/>
              <a:stretch>
                <a:fillRect/>
              </a:stretch>
            </p:blipFill>
            <p:spPr>
              <a:xfrm>
                <a:off x="7092120" y="13774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1CCD5E59-FC8A-A674-AFA1-632DD27326F2}"/>
                  </a:ext>
                </a:extLst>
              </p14:cNvPr>
              <p14:cNvContentPartPr/>
              <p14:nvPr/>
            </p14:nvContentPartPr>
            <p14:xfrm>
              <a:off x="6803760" y="-30540"/>
              <a:ext cx="3061800" cy="1798560"/>
            </p14:xfrm>
          </p:contentPart>
        </mc:Choice>
        <mc:Fallback xmlns="">
          <p:pic>
            <p:nvPicPr>
              <p:cNvPr id="15" name="Ink 14">
                <a:extLst>
                  <a:ext uri="{FF2B5EF4-FFF2-40B4-BE49-F238E27FC236}">
                    <a16:creationId xmlns:a16="http://schemas.microsoft.com/office/drawing/2014/main" id="{1CCD5E59-FC8A-A674-AFA1-632DD27326F2}"/>
                  </a:ext>
                </a:extLst>
              </p:cNvPr>
              <p:cNvPicPr/>
              <p:nvPr/>
            </p:nvPicPr>
            <p:blipFill>
              <a:blip r:embed="rId18"/>
              <a:stretch>
                <a:fillRect/>
              </a:stretch>
            </p:blipFill>
            <p:spPr>
              <a:xfrm>
                <a:off x="6740760" y="-93540"/>
                <a:ext cx="3187440" cy="1924200"/>
              </a:xfrm>
              <a:prstGeom prst="rect">
                <a:avLst/>
              </a:prstGeom>
            </p:spPr>
          </p:pic>
        </mc:Fallback>
      </mc:AlternateContent>
    </p:spTree>
    <p:extLst>
      <p:ext uri="{BB962C8B-B14F-4D97-AF65-F5344CB8AC3E}">
        <p14:creationId xmlns:p14="http://schemas.microsoft.com/office/powerpoint/2010/main" val="140728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AFF2-2A6B-2DB5-8F45-90B9B2DB9B31}"/>
              </a:ext>
            </a:extLst>
          </p:cNvPr>
          <p:cNvSpPr>
            <a:spLocks noGrp="1"/>
          </p:cNvSpPr>
          <p:nvPr>
            <p:ph type="title"/>
          </p:nvPr>
        </p:nvSpPr>
        <p:spPr/>
        <p:txBody>
          <a:bodyPr/>
          <a:lstStyle/>
          <a:p>
            <a:pPr lvl="0"/>
            <a:r>
              <a:rPr lang="nl-BE" dirty="0"/>
              <a:t>BGP routing</a:t>
            </a:r>
          </a:p>
        </p:txBody>
      </p:sp>
      <p:pic>
        <p:nvPicPr>
          <p:cNvPr id="5" name="Content Placeholder 4">
            <a:extLst>
              <a:ext uri="{FF2B5EF4-FFF2-40B4-BE49-F238E27FC236}">
                <a16:creationId xmlns:a16="http://schemas.microsoft.com/office/drawing/2014/main" id="{19A2432E-13AC-3C0D-96F8-A429EEEA50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3448686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video game&#10;&#10;Description automatically generated">
            <a:extLst>
              <a:ext uri="{FF2B5EF4-FFF2-40B4-BE49-F238E27FC236}">
                <a16:creationId xmlns:a16="http://schemas.microsoft.com/office/drawing/2014/main" id="{0DFF040D-DB19-8358-0B3B-74E41DDE7BD4}"/>
              </a:ext>
            </a:extLst>
          </p:cNvPr>
          <p:cNvPicPr>
            <a:picLocks noChangeAspect="1"/>
          </p:cNvPicPr>
          <p:nvPr/>
        </p:nvPicPr>
        <p:blipFill rotWithShape="1">
          <a:blip r:embed="rId3">
            <a:extLst>
              <a:ext uri="{28A0092B-C50C-407E-A947-70E740481C1C}">
                <a14:useLocalDpi xmlns:a14="http://schemas.microsoft.com/office/drawing/2010/main" val="0"/>
              </a:ext>
            </a:extLst>
          </a:blip>
          <a:srcRect t="1747"/>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39E35-2387-F2B9-E43D-1B039C55311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endParaRPr lang="en-US" sz="5200">
              <a:solidFill>
                <a:srgbClr val="FFFFFF"/>
              </a:solidFill>
            </a:endParaRPr>
          </a:p>
        </p:txBody>
      </p:sp>
      <p:sp>
        <p:nvSpPr>
          <p:cNvPr id="3" name="Text Placeholder 2">
            <a:extLst>
              <a:ext uri="{FF2B5EF4-FFF2-40B4-BE49-F238E27FC236}">
                <a16:creationId xmlns:a16="http://schemas.microsoft.com/office/drawing/2014/main" id="{0A5C1E92-B984-E526-873A-1B485A1FC1BD}"/>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023032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451BB8-A4AD-CDD6-1580-7F1CA9CD53B0}"/>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400"/>
              <a:t>Building fast umbraco website</a:t>
            </a:r>
          </a:p>
        </p:txBody>
      </p:sp>
      <p:sp>
        <p:nvSpPr>
          <p:cNvPr id="4" name="Text Placeholder 3">
            <a:extLst>
              <a:ext uri="{FF2B5EF4-FFF2-40B4-BE49-F238E27FC236}">
                <a16:creationId xmlns:a16="http://schemas.microsoft.com/office/drawing/2014/main" id="{D5D30A82-1E3A-5B6C-5BC7-16C5B0FADD94}"/>
              </a:ext>
            </a:extLst>
          </p:cNvPr>
          <p:cNvSpPr>
            <a:spLocks noGrp="1"/>
          </p:cNvSpPr>
          <p:nvPr>
            <p:ph type="body" idx="1"/>
          </p:nvPr>
        </p:nvSpPr>
        <p:spPr>
          <a:xfrm>
            <a:off x="643467" y="5277684"/>
            <a:ext cx="4620584" cy="775494"/>
          </a:xfrm>
        </p:spPr>
        <p:txBody>
          <a:bodyPr vert="horz" lIns="91440" tIns="45720" rIns="91440" bIns="45720" rtlCol="0">
            <a:normAutofit/>
          </a:bodyPr>
          <a:lstStyle/>
          <a:p>
            <a:r>
              <a:rPr lang="en-US" dirty="0">
                <a:solidFill>
                  <a:schemeClr val="tx1"/>
                </a:solidFill>
              </a:rPr>
              <a:t>So that </a:t>
            </a:r>
            <a:r>
              <a:rPr lang="en-US" b="1" dirty="0">
                <a:solidFill>
                  <a:schemeClr val="tx1"/>
                </a:solidFill>
              </a:rPr>
              <a:t>everyone</a:t>
            </a:r>
            <a:r>
              <a:rPr lang="en-US" dirty="0">
                <a:solidFill>
                  <a:schemeClr val="tx1"/>
                </a:solidFill>
              </a:rPr>
              <a:t> can enjoy your creations</a:t>
            </a:r>
          </a:p>
        </p:txBody>
      </p:sp>
      <p:pic>
        <p:nvPicPr>
          <p:cNvPr id="5" name="Picture 4" descr="A moonlit landscape with trees and a road with coins&#10;&#10;Description automatically generated">
            <a:extLst>
              <a:ext uri="{FF2B5EF4-FFF2-40B4-BE49-F238E27FC236}">
                <a16:creationId xmlns:a16="http://schemas.microsoft.com/office/drawing/2014/main" id="{D8358A7D-E1A3-CD75-FE38-CF43A2ACC149}"/>
              </a:ext>
            </a:extLst>
          </p:cNvPr>
          <p:cNvPicPr>
            <a:picLocks noChangeAspect="1"/>
          </p:cNvPicPr>
          <p:nvPr/>
        </p:nvPicPr>
        <p:blipFill rotWithShape="1">
          <a:blip r:embed="rId3">
            <a:extLst>
              <a:ext uri="{28A0092B-C50C-407E-A947-70E740481C1C}">
                <a14:useLocalDpi xmlns:a14="http://schemas.microsoft.com/office/drawing/2010/main" val="0"/>
              </a:ext>
            </a:extLst>
          </a:blip>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89503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E276-ACC2-2918-EFAF-0FD0C6CDF9B0}"/>
              </a:ext>
            </a:extLst>
          </p:cNvPr>
          <p:cNvSpPr>
            <a:spLocks noGrp="1"/>
          </p:cNvSpPr>
          <p:nvPr>
            <p:ph type="title"/>
          </p:nvPr>
        </p:nvSpPr>
        <p:spPr/>
        <p:txBody>
          <a:bodyPr/>
          <a:lstStyle/>
          <a:p>
            <a:endParaRPr lang="en-BE"/>
          </a:p>
        </p:txBody>
      </p:sp>
      <p:pic>
        <p:nvPicPr>
          <p:cNvPr id="5" name="Content Placeholder 4" descr="A close up of a device&#10;&#10;Description automatically generated">
            <a:extLst>
              <a:ext uri="{FF2B5EF4-FFF2-40B4-BE49-F238E27FC236}">
                <a16:creationId xmlns:a16="http://schemas.microsoft.com/office/drawing/2014/main" id="{C6B7BA2E-DFF6-5596-6B5B-5E2DE24663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8579" y="1825625"/>
            <a:ext cx="7614841" cy="4351338"/>
          </a:xfrm>
        </p:spPr>
      </p:pic>
    </p:spTree>
    <p:extLst>
      <p:ext uri="{BB962C8B-B14F-4D97-AF65-F5344CB8AC3E}">
        <p14:creationId xmlns:p14="http://schemas.microsoft.com/office/powerpoint/2010/main" val="1788098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C5F1B-3076-1AFB-BCCA-CCF194EBE9D8}"/>
              </a:ext>
            </a:extLst>
          </p:cNvPr>
          <p:cNvSpPr>
            <a:spLocks noGrp="1"/>
          </p:cNvSpPr>
          <p:nvPr>
            <p:ph type="title"/>
          </p:nvPr>
        </p:nvSpPr>
        <p:spPr>
          <a:xfrm>
            <a:off x="640080" y="4777739"/>
            <a:ext cx="3418990" cy="1412119"/>
          </a:xfrm>
        </p:spPr>
        <p:txBody>
          <a:bodyPr>
            <a:normAutofit/>
          </a:bodyPr>
          <a:lstStyle/>
          <a:p>
            <a:r>
              <a:rPr lang="en-US" dirty="0"/>
              <a:t>For</a:t>
            </a:r>
            <a:r>
              <a:rPr lang="en-US" baseline="0" dirty="0"/>
              <a:t> Umbraco Development</a:t>
            </a:r>
            <a:endParaRPr lang="nl-BE" dirty="0"/>
          </a:p>
        </p:txBody>
      </p:sp>
      <p:pic>
        <p:nvPicPr>
          <p:cNvPr id="6" name="Picture 5" descr="A close up of wires&#10;&#10;Description automatically generated">
            <a:extLst>
              <a:ext uri="{FF2B5EF4-FFF2-40B4-BE49-F238E27FC236}">
                <a16:creationId xmlns:a16="http://schemas.microsoft.com/office/drawing/2014/main" id="{A76F8CDD-BBAA-4647-54CD-DAEE4F2FF4CE}"/>
              </a:ext>
            </a:extLst>
          </p:cNvPr>
          <p:cNvPicPr>
            <a:picLocks noChangeAspect="1"/>
          </p:cNvPicPr>
          <p:nvPr/>
        </p:nvPicPr>
        <p:blipFill rotWithShape="1">
          <a:blip r:embed="rId3">
            <a:extLst>
              <a:ext uri="{28A0092B-C50C-407E-A947-70E740481C1C}">
                <a14:useLocalDpi xmlns:a14="http://schemas.microsoft.com/office/drawing/2010/main" val="0"/>
              </a:ext>
            </a:extLst>
          </a:blip>
          <a:srcRect t="28097" b="6596"/>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A5B802-3FF7-DE2C-56C8-03A53436E801}"/>
              </a:ext>
            </a:extLst>
          </p:cNvPr>
          <p:cNvSpPr>
            <a:spLocks noGrp="1"/>
          </p:cNvSpPr>
          <p:nvPr>
            <p:ph idx="1"/>
          </p:nvPr>
        </p:nvSpPr>
        <p:spPr>
          <a:xfrm>
            <a:off x="4654294" y="4777739"/>
            <a:ext cx="6897626" cy="1399223"/>
          </a:xfrm>
        </p:spPr>
        <p:txBody>
          <a:bodyPr anchor="ctr">
            <a:normAutofit/>
          </a:bodyPr>
          <a:lstStyle/>
          <a:p>
            <a:pPr lvl="0"/>
            <a:r>
              <a:rPr lang="en-US" sz="2200" dirty="0"/>
              <a:t>Work locally</a:t>
            </a:r>
          </a:p>
          <a:p>
            <a:pPr lvl="0"/>
            <a:r>
              <a:rPr lang="en-US" sz="2200" dirty="0"/>
              <a:t>Use serialized content (</a:t>
            </a:r>
            <a:r>
              <a:rPr lang="en-US" sz="2200" dirty="0" err="1"/>
              <a:t>umbraco</a:t>
            </a:r>
            <a:r>
              <a:rPr lang="en-US" sz="2200" dirty="0"/>
              <a:t> cloud, </a:t>
            </a:r>
            <a:r>
              <a:rPr lang="en-US" sz="2200" dirty="0" err="1"/>
              <a:t>usync</a:t>
            </a:r>
            <a:r>
              <a:rPr lang="en-US" sz="2200" dirty="0"/>
              <a:t> + zip)</a:t>
            </a:r>
          </a:p>
          <a:p>
            <a:pPr lvl="0"/>
            <a:r>
              <a:rPr lang="en-US" sz="2200" dirty="0" err="1"/>
              <a:t>Syncronise</a:t>
            </a:r>
            <a:r>
              <a:rPr lang="en-US" sz="2200" dirty="0"/>
              <a:t> MEDIA on local network</a:t>
            </a:r>
          </a:p>
        </p:txBody>
      </p:sp>
    </p:spTree>
    <p:extLst>
      <p:ext uri="{BB962C8B-B14F-4D97-AF65-F5344CB8AC3E}">
        <p14:creationId xmlns:p14="http://schemas.microsoft.com/office/powerpoint/2010/main" val="398892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picture of a speedometer and a lizard&#10;&#10;Description automatically generated">
            <a:extLst>
              <a:ext uri="{FF2B5EF4-FFF2-40B4-BE49-F238E27FC236}">
                <a16:creationId xmlns:a16="http://schemas.microsoft.com/office/drawing/2014/main" id="{DDF5E893-2C36-4386-16FB-6F06A6AD5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0"/>
            <a:ext cx="12001500" cy="6858000"/>
          </a:xfrm>
          <a:prstGeom prst="rect">
            <a:avLst/>
          </a:prstGeom>
        </p:spPr>
      </p:pic>
      <p:sp>
        <p:nvSpPr>
          <p:cNvPr id="2" name="Title 1">
            <a:extLst>
              <a:ext uri="{FF2B5EF4-FFF2-40B4-BE49-F238E27FC236}">
                <a16:creationId xmlns:a16="http://schemas.microsoft.com/office/drawing/2014/main" id="{4B04E9EC-6489-CF1E-F63A-C21C4269B87F}"/>
              </a:ext>
            </a:extLst>
          </p:cNvPr>
          <p:cNvSpPr>
            <a:spLocks noGrp="1"/>
          </p:cNvSpPr>
          <p:nvPr>
            <p:ph type="title"/>
          </p:nvPr>
        </p:nvSpPr>
        <p:spPr>
          <a:xfrm>
            <a:off x="0" y="5898382"/>
            <a:ext cx="10515600" cy="1065652"/>
          </a:xfrm>
        </p:spPr>
        <p:txBody>
          <a:bodyPr>
            <a:normAutofit/>
          </a:bodyPr>
          <a:lstStyle/>
          <a:p>
            <a:r>
              <a:rPr lang="en-US" dirty="0"/>
              <a:t>Front-end optimizations</a:t>
            </a:r>
            <a:endParaRPr lang="nl-BE" dirty="0"/>
          </a:p>
        </p:txBody>
      </p:sp>
      <p:sp>
        <p:nvSpPr>
          <p:cNvPr id="4" name="Text Placeholder 3">
            <a:extLst>
              <a:ext uri="{FF2B5EF4-FFF2-40B4-BE49-F238E27FC236}">
                <a16:creationId xmlns:a16="http://schemas.microsoft.com/office/drawing/2014/main" id="{36E93B1E-C605-3F0E-8664-E528A0D3FC38}"/>
              </a:ext>
            </a:extLst>
          </p:cNvPr>
          <p:cNvSpPr>
            <a:spLocks noGrp="1"/>
          </p:cNvSpPr>
          <p:nvPr>
            <p:ph type="body" idx="1"/>
          </p:nvPr>
        </p:nvSpPr>
        <p:spPr/>
        <p:txBody>
          <a:bodyPr/>
          <a:lstStyle/>
          <a:p>
            <a:endParaRPr lang="nl-BE"/>
          </a:p>
        </p:txBody>
      </p:sp>
    </p:spTree>
    <p:extLst>
      <p:ext uri="{BB962C8B-B14F-4D97-AF65-F5344CB8AC3E}">
        <p14:creationId xmlns:p14="http://schemas.microsoft.com/office/powerpoint/2010/main" val="1671860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DEC2-31CE-967F-0AF0-4C0126F753AD}"/>
              </a:ext>
            </a:extLst>
          </p:cNvPr>
          <p:cNvSpPr>
            <a:spLocks noGrp="1"/>
          </p:cNvSpPr>
          <p:nvPr>
            <p:ph type="title"/>
          </p:nvPr>
        </p:nvSpPr>
        <p:spPr/>
        <p:txBody>
          <a:bodyPr/>
          <a:lstStyle/>
          <a:p>
            <a:r>
              <a:rPr lang="en-US" dirty="0"/>
              <a:t>Front-end overview</a:t>
            </a:r>
            <a:endParaRPr lang="nl-BE" dirty="0"/>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F40256D0-A5D4-240D-18AB-2EB1E52621BE}"/>
                  </a:ext>
                </a:extLst>
              </p:cNvPr>
              <p:cNvGraphicFramePr>
                <a:graphicFrameLocks noChangeAspect="1"/>
              </p:cNvGraphicFramePr>
              <p:nvPr>
                <p:extLst>
                  <p:ext uri="{D42A27DB-BD31-4B8C-83A1-F6EECF244321}">
                    <p14:modId xmlns:p14="http://schemas.microsoft.com/office/powerpoint/2010/main" val="3950876900"/>
                  </p:ext>
                </p:extLst>
              </p:nvPr>
            </p:nvGraphicFramePr>
            <p:xfrm>
              <a:off x="838200" y="1825625"/>
              <a:ext cx="10515600" cy="4351338"/>
            </p:xfrm>
            <a:graphic>
              <a:graphicData uri="http://schemas.microsoft.com/office/powerpoint/2016/summaryzoom">
                <psuz:summaryZm>
                  <psuz:summaryZmObj sectionId="{496F260B-7B83-4121-9705-9FE809F48E1E}">
                    <psuz:zmPr id="{7617A54D-19CA-47B8-B277-107F0070B8FD}" transitionDur="1000">
                      <p166:blipFill xmlns:p166="http://schemas.microsoft.com/office/powerpoint/2016/6/main">
                        <a:blip r:embed="rId2"/>
                        <a:stretch>
                          <a:fillRect/>
                        </a:stretch>
                      </p166:blipFill>
                      <p166:spPr xmlns:p166="http://schemas.microsoft.com/office/powerpoint/2016/6/main">
                        <a:xfrm>
                          <a:off x="1711460" y="152297"/>
                          <a:ext cx="3481070" cy="1958102"/>
                        </a:xfrm>
                        <a:prstGeom prst="rect">
                          <a:avLst/>
                        </a:prstGeom>
                        <a:ln w="3175">
                          <a:solidFill>
                            <a:prstClr val="ltGray"/>
                          </a:solidFill>
                        </a:ln>
                      </p166:spPr>
                    </psuz:zmPr>
                  </psuz:summaryZmObj>
                  <psuz:summaryZmObj sectionId="{745870E6-AA2E-4AF1-9380-A7706F29BFB2}">
                    <psuz:zmPr id="{77B52228-9F77-4648-AE9F-24B9F8F3980D}" transitionDur="1000">
                      <p166:blipFill xmlns:p166="http://schemas.microsoft.com/office/powerpoint/2016/6/main">
                        <a:blip r:embed="rId3"/>
                        <a:stretch>
                          <a:fillRect/>
                        </a:stretch>
                      </p166:blipFill>
                      <p166:spPr xmlns:p166="http://schemas.microsoft.com/office/powerpoint/2016/6/main">
                        <a:xfrm>
                          <a:off x="5323070" y="152297"/>
                          <a:ext cx="3481070" cy="1958102"/>
                        </a:xfrm>
                        <a:prstGeom prst="rect">
                          <a:avLst/>
                        </a:prstGeom>
                        <a:ln w="3175">
                          <a:solidFill>
                            <a:prstClr val="ltGray"/>
                          </a:solidFill>
                        </a:ln>
                      </p166:spPr>
                    </psuz:zmPr>
                  </psuz:summaryZmObj>
                  <psuz:summaryZmObj sectionId="{D06BA0CA-E627-4CB7-80DE-8E880975851E}">
                    <psuz:zmPr id="{5482532E-E6B0-46D5-B8C1-6221B6CC84D0}" transitionDur="1000">
                      <p166:blipFill xmlns:p166="http://schemas.microsoft.com/office/powerpoint/2016/6/main">
                        <a:blip r:embed="rId4"/>
                        <a:stretch>
                          <a:fillRect/>
                        </a:stretch>
                      </p166:blipFill>
                      <p166:spPr xmlns:p166="http://schemas.microsoft.com/office/powerpoint/2016/6/main">
                        <a:xfrm>
                          <a:off x="1711460" y="2240939"/>
                          <a:ext cx="3481070" cy="1958102"/>
                        </a:xfrm>
                        <a:prstGeom prst="rect">
                          <a:avLst/>
                        </a:prstGeom>
                        <a:ln w="3175">
                          <a:solidFill>
                            <a:prstClr val="ltGray"/>
                          </a:solidFill>
                        </a:ln>
                      </p166:spPr>
                    </psuz:zmPr>
                  </psuz:summaryZmObj>
                  <psuz:summaryZmObj sectionId="{D7E7275F-D3CE-455F-92B9-47511CCCEF8C}">
                    <psuz:zmPr id="{C6F864D0-1BCF-48DD-BF88-28F1E94788BE}" transitionDur="1000">
                      <p166:blipFill xmlns:p166="http://schemas.microsoft.com/office/powerpoint/2016/6/main">
                        <a:blip r:embed="rId5"/>
                        <a:stretch>
                          <a:fillRect/>
                        </a:stretch>
                      </p166:blipFill>
                      <p166:spPr xmlns:p166="http://schemas.microsoft.com/office/powerpoint/2016/6/main">
                        <a:xfrm>
                          <a:off x="5323070" y="2240939"/>
                          <a:ext cx="3481070" cy="1958102"/>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F40256D0-A5D4-240D-18AB-2EB1E52621BE}"/>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49660" y="1977922"/>
                  <a:ext cx="3481070" cy="1958102"/>
                </a:xfrm>
                <a:prstGeom prst="rect">
                  <a:avLst/>
                </a:prstGeom>
                <a:ln w="3175">
                  <a:solidFill>
                    <a:prstClr val="ltGray"/>
                  </a:solidFill>
                </a:ln>
              </p:spPr>
            </p:pic>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61270" y="1977922"/>
                  <a:ext cx="3481070" cy="1958102"/>
                </a:xfrm>
                <a:prstGeom prst="rect">
                  <a:avLst/>
                </a:prstGeom>
                <a:ln w="3175">
                  <a:solidFill>
                    <a:prstClr val="ltGray"/>
                  </a:solidFill>
                </a:ln>
              </p:spPr>
            </p:pic>
            <p:pic>
              <p:nvPicPr>
                <p:cNvPr id="6" name="Picture 6">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549660" y="4066564"/>
                  <a:ext cx="3481070" cy="1958102"/>
                </a:xfrm>
                <a:prstGeom prst="rect">
                  <a:avLst/>
                </a:prstGeom>
                <a:ln w="3175">
                  <a:solidFill>
                    <a:prstClr val="ltGray"/>
                  </a:solidFill>
                </a:ln>
              </p:spPr>
            </p:pic>
            <p:pic>
              <p:nvPicPr>
                <p:cNvPr id="7" name="Picture 7">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61270" y="4066564"/>
                  <a:ext cx="3481070" cy="1958102"/>
                </a:xfrm>
                <a:prstGeom prst="rect">
                  <a:avLst/>
                </a:prstGeom>
                <a:ln w="3175">
                  <a:solidFill>
                    <a:prstClr val="ltGray"/>
                  </a:solidFill>
                </a:ln>
              </p:spPr>
            </p:pic>
          </p:grpSp>
        </mc:Fallback>
      </mc:AlternateContent>
    </p:spTree>
    <p:extLst>
      <p:ext uri="{BB962C8B-B14F-4D97-AF65-F5344CB8AC3E}">
        <p14:creationId xmlns:p14="http://schemas.microsoft.com/office/powerpoint/2010/main" val="2518924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3ED5DED-9749-690A-1572-8E9D0567A87A}"/>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400" dirty="0"/>
              <a:t>Limit the Number of Connections</a:t>
            </a:r>
          </a:p>
        </p:txBody>
      </p:sp>
      <p:sp>
        <p:nvSpPr>
          <p:cNvPr id="13" name="Rectangle 5">
            <a:extLst>
              <a:ext uri="{FF2B5EF4-FFF2-40B4-BE49-F238E27FC236}">
                <a16:creationId xmlns:a16="http://schemas.microsoft.com/office/drawing/2014/main" id="{62BB8EE4-D81B-8E06-805B-59FF8C6E4018}"/>
              </a:ext>
            </a:extLst>
          </p:cNvPr>
          <p:cNvSpPr>
            <a:spLocks noGrp="1" noChangeArrowheads="1"/>
          </p:cNvSpPr>
          <p:nvPr>
            <p:ph type="body" idx="1"/>
          </p:nvPr>
        </p:nvSpPr>
        <p:spPr bwMode="auto">
          <a:xfrm>
            <a:off x="643467" y="5277684"/>
            <a:ext cx="4620584" cy="77549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spcAft>
                <a:spcPts val="600"/>
              </a:spcAft>
              <a:buClrTx/>
              <a:buSzTx/>
              <a:tabLst/>
            </a:pPr>
            <a:endParaRPr lang="en-US" altLang="nl-BE" dirty="0">
              <a:solidFill>
                <a:schemeClr val="tx1"/>
              </a:solidFill>
            </a:endParaRPr>
          </a:p>
        </p:txBody>
      </p:sp>
      <p:pic>
        <p:nvPicPr>
          <p:cNvPr id="5" name="Picture 4" descr="A close up of a device&#10;&#10;Description automatically generated">
            <a:extLst>
              <a:ext uri="{FF2B5EF4-FFF2-40B4-BE49-F238E27FC236}">
                <a16:creationId xmlns:a16="http://schemas.microsoft.com/office/drawing/2014/main" id="{B39A6F4B-4B91-554B-5C9F-D48EDF136124}"/>
              </a:ext>
            </a:extLst>
          </p:cNvPr>
          <p:cNvPicPr>
            <a:picLocks noChangeAspect="1"/>
          </p:cNvPicPr>
          <p:nvPr/>
        </p:nvPicPr>
        <p:blipFill rotWithShape="1">
          <a:blip r:embed="rId3">
            <a:extLst>
              <a:ext uri="{28A0092B-C50C-407E-A947-70E740481C1C}">
                <a14:useLocalDpi xmlns:a14="http://schemas.microsoft.com/office/drawing/2010/main" val="0"/>
              </a:ext>
            </a:extLst>
          </a:blip>
          <a:srcRect l="25788" r="2443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6179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F6F4-57A9-B8B2-849A-251CFD2A6B5D}"/>
              </a:ext>
            </a:extLst>
          </p:cNvPr>
          <p:cNvSpPr>
            <a:spLocks noGrp="1"/>
          </p:cNvSpPr>
          <p:nvPr>
            <p:ph type="title"/>
          </p:nvPr>
        </p:nvSpPr>
        <p:spPr/>
        <p:txBody>
          <a:bodyPr/>
          <a:lstStyle/>
          <a:p>
            <a:r>
              <a:rPr lang="en-US" dirty="0"/>
              <a:t>Limit the number of connections</a:t>
            </a:r>
            <a:endParaRPr lang="nl-BE" dirty="0"/>
          </a:p>
        </p:txBody>
      </p:sp>
      <p:sp>
        <p:nvSpPr>
          <p:cNvPr id="3" name="Content Placeholder 2">
            <a:extLst>
              <a:ext uri="{FF2B5EF4-FFF2-40B4-BE49-F238E27FC236}">
                <a16:creationId xmlns:a16="http://schemas.microsoft.com/office/drawing/2014/main" id="{842AAC54-1DAE-9F8B-373C-17728A5F5777}"/>
              </a:ext>
            </a:extLst>
          </p:cNvPr>
          <p:cNvSpPr>
            <a:spLocks noGrp="1"/>
          </p:cNvSpPr>
          <p:nvPr>
            <p:ph idx="1"/>
          </p:nvPr>
        </p:nvSpPr>
        <p:spPr/>
        <p:txBody>
          <a:bodyPr/>
          <a:lstStyle/>
          <a:p>
            <a:r>
              <a:rPr lang="en-US" dirty="0"/>
              <a:t>Http/2</a:t>
            </a:r>
          </a:p>
          <a:p>
            <a:r>
              <a:rPr lang="en-US" dirty="0"/>
              <a:t>Bundle CSS &amp; JS</a:t>
            </a:r>
          </a:p>
          <a:p>
            <a:r>
              <a:rPr lang="en-US" dirty="0"/>
              <a:t>Limit the number of redirects</a:t>
            </a:r>
          </a:p>
          <a:p>
            <a:endParaRPr lang="nl-BE" dirty="0"/>
          </a:p>
        </p:txBody>
      </p:sp>
      <p:sp>
        <p:nvSpPr>
          <p:cNvPr id="4" name="Oval 3">
            <a:extLst>
              <a:ext uri="{FF2B5EF4-FFF2-40B4-BE49-F238E27FC236}">
                <a16:creationId xmlns:a16="http://schemas.microsoft.com/office/drawing/2014/main" id="{CB6B3900-288A-8FD2-6728-E992BE8B3C37}"/>
              </a:ext>
            </a:extLst>
          </p:cNvPr>
          <p:cNvSpPr/>
          <p:nvPr/>
        </p:nvSpPr>
        <p:spPr>
          <a:xfrm>
            <a:off x="562708" y="2692958"/>
            <a:ext cx="5647173" cy="864158"/>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13058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3ED5DED-9749-690A-1572-8E9D0567A87A}"/>
              </a:ext>
            </a:extLst>
          </p:cNvPr>
          <p:cNvSpPr>
            <a:spLocks noGrp="1"/>
          </p:cNvSpPr>
          <p:nvPr>
            <p:ph type="title"/>
          </p:nvPr>
        </p:nvSpPr>
        <p:spPr>
          <a:xfrm>
            <a:off x="643468" y="643467"/>
            <a:ext cx="4620584" cy="4567137"/>
          </a:xfrm>
        </p:spPr>
        <p:txBody>
          <a:bodyPr vert="horz" lIns="91440" tIns="45720" rIns="91440" bIns="45720" rtlCol="0" anchor="b">
            <a:normAutofit/>
          </a:bodyPr>
          <a:lstStyle/>
          <a:p>
            <a:pPr marL="0" marR="0" lvl="0" indent="0" fontAlgn="base">
              <a:spcAft>
                <a:spcPts val="600"/>
              </a:spcAft>
              <a:buClrTx/>
              <a:buSzTx/>
              <a:tabLst/>
            </a:pPr>
            <a:r>
              <a:rPr lang="en-US" altLang="nl-BE" sz="4400"/>
              <a:t>Content Optimization</a:t>
            </a:r>
          </a:p>
        </p:txBody>
      </p:sp>
      <p:sp>
        <p:nvSpPr>
          <p:cNvPr id="13" name="Rectangle 5">
            <a:extLst>
              <a:ext uri="{FF2B5EF4-FFF2-40B4-BE49-F238E27FC236}">
                <a16:creationId xmlns:a16="http://schemas.microsoft.com/office/drawing/2014/main" id="{62BB8EE4-D81B-8E06-805B-59FF8C6E4018}"/>
              </a:ext>
            </a:extLst>
          </p:cNvPr>
          <p:cNvSpPr>
            <a:spLocks noGrp="1" noChangeArrowheads="1"/>
          </p:cNvSpPr>
          <p:nvPr>
            <p:ph type="body" idx="1"/>
          </p:nvPr>
        </p:nvSpPr>
        <p:spPr bwMode="auto">
          <a:xfrm>
            <a:off x="643467" y="5277684"/>
            <a:ext cx="4620584" cy="77549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lvl="1" fontAlgn="base">
              <a:spcBef>
                <a:spcPts val="1000"/>
              </a:spcBef>
              <a:spcAft>
                <a:spcPts val="600"/>
              </a:spcAft>
            </a:pPr>
            <a:r>
              <a:rPr lang="en-US" altLang="nl-BE" sz="1300" dirty="0">
                <a:solidFill>
                  <a:schemeClr val="tx1"/>
                </a:solidFill>
              </a:rPr>
              <a:t>Compress images &amp; use efficient formats</a:t>
            </a:r>
          </a:p>
          <a:p>
            <a:pPr marL="0" lvl="1" fontAlgn="base">
              <a:spcBef>
                <a:spcPts val="1000"/>
              </a:spcBef>
              <a:spcAft>
                <a:spcPts val="600"/>
              </a:spcAft>
            </a:pPr>
            <a:r>
              <a:rPr lang="en-US" altLang="nl-BE" sz="1300" dirty="0" err="1">
                <a:solidFill>
                  <a:schemeClr val="tx1"/>
                </a:solidFill>
              </a:rPr>
              <a:t>Css</a:t>
            </a:r>
            <a:r>
              <a:rPr lang="en-US" altLang="nl-BE" sz="1300" dirty="0">
                <a:solidFill>
                  <a:schemeClr val="tx1"/>
                </a:solidFill>
              </a:rPr>
              <a:t>, </a:t>
            </a:r>
            <a:r>
              <a:rPr lang="en-US" altLang="nl-BE" sz="1300" dirty="0" err="1">
                <a:solidFill>
                  <a:schemeClr val="tx1"/>
                </a:solidFill>
              </a:rPr>
              <a:t>Js</a:t>
            </a:r>
            <a:r>
              <a:rPr lang="en-US" altLang="nl-BE" sz="1300" dirty="0">
                <a:solidFill>
                  <a:schemeClr val="tx1"/>
                </a:solidFill>
              </a:rPr>
              <a:t> &amp; Html</a:t>
            </a:r>
          </a:p>
          <a:p>
            <a:pPr marR="0" lvl="0" fontAlgn="base">
              <a:spcAft>
                <a:spcPts val="600"/>
              </a:spcAft>
              <a:buClrTx/>
              <a:buSzTx/>
              <a:tabLst/>
            </a:pPr>
            <a:endParaRPr lang="en-US" altLang="nl-BE" sz="1300" dirty="0">
              <a:solidFill>
                <a:schemeClr val="tx1"/>
              </a:solidFill>
            </a:endParaRPr>
          </a:p>
        </p:txBody>
      </p:sp>
      <p:pic>
        <p:nvPicPr>
          <p:cNvPr id="5" name="Picture 4" descr="A close up of a device&#10;&#10;Description automatically generated">
            <a:extLst>
              <a:ext uri="{FF2B5EF4-FFF2-40B4-BE49-F238E27FC236}">
                <a16:creationId xmlns:a16="http://schemas.microsoft.com/office/drawing/2014/main" id="{B39A6F4B-4B91-554B-5C9F-D48EDF136124}"/>
              </a:ext>
            </a:extLst>
          </p:cNvPr>
          <p:cNvPicPr>
            <a:picLocks noChangeAspect="1"/>
          </p:cNvPicPr>
          <p:nvPr/>
        </p:nvPicPr>
        <p:blipFill rotWithShape="1">
          <a:blip r:embed="rId3">
            <a:extLst>
              <a:ext uri="{28A0092B-C50C-407E-A947-70E740481C1C}">
                <a14:useLocalDpi xmlns:a14="http://schemas.microsoft.com/office/drawing/2010/main" val="0"/>
              </a:ext>
            </a:extLst>
          </a:blip>
          <a:srcRect l="25788" r="2443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4192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3E30F-5BE4-DDB3-83EE-F428E61EBEF7}"/>
              </a:ext>
            </a:extLst>
          </p:cNvPr>
          <p:cNvSpPr>
            <a:spLocks noGrp="1"/>
          </p:cNvSpPr>
          <p:nvPr>
            <p:ph type="title"/>
          </p:nvPr>
        </p:nvSpPr>
        <p:spPr/>
        <p:txBody>
          <a:bodyPr/>
          <a:lstStyle/>
          <a:p>
            <a:r>
              <a:rPr lang="en-GB" dirty="0"/>
              <a:t>Disclaimers</a:t>
            </a:r>
            <a:endParaRPr lang="en-BE" dirty="0"/>
          </a:p>
        </p:txBody>
      </p:sp>
      <p:sp>
        <p:nvSpPr>
          <p:cNvPr id="3" name="Content Placeholder 2">
            <a:extLst>
              <a:ext uri="{FF2B5EF4-FFF2-40B4-BE49-F238E27FC236}">
                <a16:creationId xmlns:a16="http://schemas.microsoft.com/office/drawing/2014/main" id="{37595756-2F9E-CC84-10F9-2BB7D9F7F307}"/>
              </a:ext>
            </a:extLst>
          </p:cNvPr>
          <p:cNvSpPr>
            <a:spLocks noGrp="1"/>
          </p:cNvSpPr>
          <p:nvPr>
            <p:ph idx="1"/>
          </p:nvPr>
        </p:nvSpPr>
        <p:spPr/>
        <p:txBody>
          <a:bodyPr/>
          <a:lstStyle/>
          <a:p>
            <a:r>
              <a:rPr lang="en-GB" dirty="0"/>
              <a:t>45 minutes is not long to dive deep</a:t>
            </a:r>
          </a:p>
          <a:p>
            <a:r>
              <a:rPr lang="en-GB" dirty="0"/>
              <a:t>The longer it goes, the more technical we go</a:t>
            </a:r>
          </a:p>
          <a:p>
            <a:r>
              <a:rPr lang="en-GB" dirty="0"/>
              <a:t>This presentation will contain code</a:t>
            </a:r>
          </a:p>
          <a:p>
            <a:r>
              <a:rPr lang="en-GB" dirty="0"/>
              <a:t>Images are from DALL·E, except if mentioned otherwise</a:t>
            </a:r>
          </a:p>
          <a:p>
            <a:r>
              <a:rPr lang="en-GB" dirty="0"/>
              <a:t>I speak French with my colleagues. English is getting rusty so bear with me </a:t>
            </a:r>
            <a:r>
              <a:rPr lang="en-GB" dirty="0">
                <a:sym typeface="Wingdings" panose="05000000000000000000" pitchFamily="2" charset="2"/>
              </a:rPr>
              <a:t></a:t>
            </a:r>
            <a:endParaRPr lang="en-GB" dirty="0"/>
          </a:p>
          <a:p>
            <a:r>
              <a:rPr lang="en-GB" dirty="0"/>
              <a:t>This presentation contains no magic</a:t>
            </a:r>
            <a:endParaRPr lang="en-BE" dirty="0"/>
          </a:p>
        </p:txBody>
      </p:sp>
    </p:spTree>
    <p:extLst>
      <p:ext uri="{BB962C8B-B14F-4D97-AF65-F5344CB8AC3E}">
        <p14:creationId xmlns:p14="http://schemas.microsoft.com/office/powerpoint/2010/main" val="2929614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F5826-7E80-B1FF-7B85-6EA7D796CF1C}"/>
              </a:ext>
            </a:extLst>
          </p:cNvPr>
          <p:cNvSpPr>
            <a:spLocks noGrp="1"/>
          </p:cNvSpPr>
          <p:nvPr>
            <p:ph type="title"/>
          </p:nvPr>
        </p:nvSpPr>
        <p:spPr>
          <a:xfrm>
            <a:off x="6513788" y="365125"/>
            <a:ext cx="4840010" cy="1807305"/>
          </a:xfrm>
        </p:spPr>
        <p:txBody>
          <a:bodyPr>
            <a:normAutofit/>
          </a:bodyPr>
          <a:lstStyle/>
          <a:p>
            <a:r>
              <a:rPr lang="en-US"/>
              <a:t>Images</a:t>
            </a:r>
            <a:endParaRPr lang="nl-BE"/>
          </a:p>
        </p:txBody>
      </p:sp>
      <p:pic>
        <p:nvPicPr>
          <p:cNvPr id="5" name="Content Placeholder 4" descr="A computer screen with a colorful image">
            <a:extLst>
              <a:ext uri="{FF2B5EF4-FFF2-40B4-BE49-F238E27FC236}">
                <a16:creationId xmlns:a16="http://schemas.microsoft.com/office/drawing/2014/main" id="{A9F079E5-3BB6-5201-E894-4CB7E4C96377}"/>
              </a:ext>
            </a:extLst>
          </p:cNvPr>
          <p:cNvPicPr>
            <a:picLocks noChangeAspect="1"/>
          </p:cNvPicPr>
          <p:nvPr/>
        </p:nvPicPr>
        <p:blipFill rotWithShape="1">
          <a:blip r:embed="rId3">
            <a:extLst>
              <a:ext uri="{28A0092B-C50C-407E-A947-70E740481C1C}">
                <a14:useLocalDpi xmlns:a14="http://schemas.microsoft.com/office/drawing/2010/main" val="0"/>
              </a:ext>
            </a:extLst>
          </a:blip>
          <a:srcRect l="41231" r="771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9" name="Content Placeholder 8">
            <a:extLst>
              <a:ext uri="{FF2B5EF4-FFF2-40B4-BE49-F238E27FC236}">
                <a16:creationId xmlns:a16="http://schemas.microsoft.com/office/drawing/2014/main" id="{866EF85F-7C3A-42E2-2D4C-3173B0CE999C}"/>
              </a:ext>
            </a:extLst>
          </p:cNvPr>
          <p:cNvSpPr>
            <a:spLocks noGrp="1"/>
          </p:cNvSpPr>
          <p:nvPr>
            <p:ph idx="1"/>
          </p:nvPr>
        </p:nvSpPr>
        <p:spPr>
          <a:xfrm>
            <a:off x="6513788" y="2333297"/>
            <a:ext cx="4840010" cy="3843666"/>
          </a:xfrm>
        </p:spPr>
        <p:txBody>
          <a:bodyPr>
            <a:normAutofit/>
          </a:bodyPr>
          <a:lstStyle/>
          <a:p>
            <a:r>
              <a:rPr lang="en-US" sz="2000" dirty="0"/>
              <a:t>Correct size</a:t>
            </a:r>
          </a:p>
          <a:p>
            <a:r>
              <a:rPr lang="en-US" sz="2000" dirty="0"/>
              <a:t>Efficient compression</a:t>
            </a:r>
          </a:p>
          <a:p>
            <a:r>
              <a:rPr lang="en-US" sz="2000" dirty="0"/>
              <a:t>Lazy load</a:t>
            </a:r>
            <a:endParaRPr lang="nl-BE" sz="2000" dirty="0"/>
          </a:p>
        </p:txBody>
      </p:sp>
    </p:spTree>
    <p:extLst>
      <p:ext uri="{BB962C8B-B14F-4D97-AF65-F5344CB8AC3E}">
        <p14:creationId xmlns:p14="http://schemas.microsoft.com/office/powerpoint/2010/main" val="1776434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167F2-5B8D-9AA3-EB13-58A5BDD3046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Responsive image</a:t>
            </a:r>
          </a:p>
        </p:txBody>
      </p:sp>
      <p:pic>
        <p:nvPicPr>
          <p:cNvPr id="27" name="Content Placeholder 26">
            <a:extLst>
              <a:ext uri="{FF2B5EF4-FFF2-40B4-BE49-F238E27FC236}">
                <a16:creationId xmlns:a16="http://schemas.microsoft.com/office/drawing/2014/main" id="{4A5C0056-E5E0-774A-60E6-2919A6DFA999}"/>
              </a:ext>
            </a:extLst>
          </p:cNvPr>
          <p:cNvPicPr>
            <a:picLocks noGrp="1" noChangeAspect="1"/>
          </p:cNvPicPr>
          <p:nvPr>
            <p:ph idx="1"/>
          </p:nvPr>
        </p:nvPicPr>
        <p:blipFill>
          <a:blip r:embed="rId3"/>
          <a:stretch>
            <a:fillRect/>
          </a:stretch>
        </p:blipFill>
        <p:spPr>
          <a:xfrm>
            <a:off x="643467" y="2168410"/>
            <a:ext cx="10905066" cy="3407832"/>
          </a:xfrm>
          <a:prstGeom prst="rect">
            <a:avLst/>
          </a:prstGeom>
        </p:spPr>
      </p:pic>
      <p:pic>
        <p:nvPicPr>
          <p:cNvPr id="4" name="Picture 3">
            <a:extLst>
              <a:ext uri="{FF2B5EF4-FFF2-40B4-BE49-F238E27FC236}">
                <a16:creationId xmlns:a16="http://schemas.microsoft.com/office/drawing/2014/main" id="{55810290-7CF6-C486-A209-2C5033CE4077}"/>
              </a:ext>
            </a:extLst>
          </p:cNvPr>
          <p:cNvPicPr>
            <a:picLocks noChangeAspect="1"/>
          </p:cNvPicPr>
          <p:nvPr/>
        </p:nvPicPr>
        <p:blipFill>
          <a:blip r:embed="rId4"/>
          <a:stretch>
            <a:fillRect/>
          </a:stretch>
        </p:blipFill>
        <p:spPr>
          <a:xfrm>
            <a:off x="2809875" y="4412474"/>
            <a:ext cx="9157607" cy="1544104"/>
          </a:xfrm>
          <a:prstGeom prst="rect">
            <a:avLst/>
          </a:prstGeom>
        </p:spPr>
      </p:pic>
      <p:pic>
        <p:nvPicPr>
          <p:cNvPr id="6" name="Picture 5">
            <a:extLst>
              <a:ext uri="{FF2B5EF4-FFF2-40B4-BE49-F238E27FC236}">
                <a16:creationId xmlns:a16="http://schemas.microsoft.com/office/drawing/2014/main" id="{2526911F-FCD3-B6DA-27FE-DB6A18A63B7C}"/>
              </a:ext>
            </a:extLst>
          </p:cNvPr>
          <p:cNvPicPr>
            <a:picLocks noChangeAspect="1"/>
          </p:cNvPicPr>
          <p:nvPr/>
        </p:nvPicPr>
        <p:blipFill>
          <a:blip r:embed="rId5"/>
          <a:stretch>
            <a:fillRect/>
          </a:stretch>
        </p:blipFill>
        <p:spPr>
          <a:xfrm>
            <a:off x="3595256" y="2550603"/>
            <a:ext cx="6182588" cy="981212"/>
          </a:xfrm>
          <a:prstGeom prst="rect">
            <a:avLst/>
          </a:prstGeom>
        </p:spPr>
      </p:pic>
    </p:spTree>
    <p:extLst>
      <p:ext uri="{BB962C8B-B14F-4D97-AF65-F5344CB8AC3E}">
        <p14:creationId xmlns:p14="http://schemas.microsoft.com/office/powerpoint/2010/main" val="40001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10">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93F56-E7C8-9F51-EE0C-A8A9C2A47FFC}"/>
              </a:ext>
            </a:extLst>
          </p:cNvPr>
          <p:cNvSpPr>
            <a:spLocks noGrp="1"/>
          </p:cNvSpPr>
          <p:nvPr>
            <p:ph type="title"/>
          </p:nvPr>
        </p:nvSpPr>
        <p:spPr>
          <a:xfrm>
            <a:off x="838199" y="557189"/>
            <a:ext cx="10515599" cy="1296287"/>
          </a:xfrm>
        </p:spPr>
        <p:txBody>
          <a:bodyPr vert="horz" lIns="91440" tIns="45720" rIns="91440" bIns="45720" rtlCol="0" anchor="b">
            <a:normAutofit/>
          </a:bodyPr>
          <a:lstStyle/>
          <a:p>
            <a:pPr algn="ctr"/>
            <a:r>
              <a:rPr lang="en-US" sz="5200" kern="1200">
                <a:solidFill>
                  <a:schemeClr val="tx1"/>
                </a:solidFill>
                <a:latin typeface="+mj-lt"/>
                <a:ea typeface="+mj-ea"/>
                <a:cs typeface="+mj-cs"/>
              </a:rPr>
              <a:t>Lazy load images</a:t>
            </a:r>
          </a:p>
        </p:txBody>
      </p:sp>
      <p:sp>
        <p:nvSpPr>
          <p:cNvPr id="3" name="Content Placeholder 2">
            <a:extLst>
              <a:ext uri="{FF2B5EF4-FFF2-40B4-BE49-F238E27FC236}">
                <a16:creationId xmlns:a16="http://schemas.microsoft.com/office/drawing/2014/main" id="{34FB7FD9-E8B3-CB07-B1C6-066966AE46E8}"/>
              </a:ext>
            </a:extLst>
          </p:cNvPr>
          <p:cNvSpPr>
            <a:spLocks noGrp="1"/>
          </p:cNvSpPr>
          <p:nvPr>
            <p:ph idx="1"/>
          </p:nvPr>
        </p:nvSpPr>
        <p:spPr>
          <a:xfrm>
            <a:off x="838199" y="2046851"/>
            <a:ext cx="10515599" cy="728910"/>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https://developer.mozilla.org/en-US/docs/Web/Performance/Lazy_loading</a:t>
            </a:r>
          </a:p>
        </p:txBody>
      </p:sp>
      <p:pic>
        <p:nvPicPr>
          <p:cNvPr id="6" name="Picture 5">
            <a:extLst>
              <a:ext uri="{FF2B5EF4-FFF2-40B4-BE49-F238E27FC236}">
                <a16:creationId xmlns:a16="http://schemas.microsoft.com/office/drawing/2014/main" id="{8DFC7D82-47C5-ABBD-AF90-8B18DD9FC364}"/>
              </a:ext>
            </a:extLst>
          </p:cNvPr>
          <p:cNvPicPr>
            <a:picLocks noChangeAspect="1"/>
          </p:cNvPicPr>
          <p:nvPr/>
        </p:nvPicPr>
        <p:blipFill>
          <a:blip r:embed="rId3"/>
          <a:stretch>
            <a:fillRect/>
          </a:stretch>
        </p:blipFill>
        <p:spPr>
          <a:xfrm>
            <a:off x="838200" y="3299331"/>
            <a:ext cx="10515599" cy="2681478"/>
          </a:xfrm>
          <a:prstGeom prst="rect">
            <a:avLst/>
          </a:prstGeom>
        </p:spPr>
      </p:pic>
    </p:spTree>
    <p:extLst>
      <p:ext uri="{BB962C8B-B14F-4D97-AF65-F5344CB8AC3E}">
        <p14:creationId xmlns:p14="http://schemas.microsoft.com/office/powerpoint/2010/main" val="3429586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A54C-B804-1B77-604E-1592ABFE37E0}"/>
              </a:ext>
            </a:extLst>
          </p:cNvPr>
          <p:cNvSpPr>
            <a:spLocks noGrp="1"/>
          </p:cNvSpPr>
          <p:nvPr>
            <p:ph type="title"/>
          </p:nvPr>
        </p:nvSpPr>
        <p:spPr/>
        <p:txBody>
          <a:bodyPr/>
          <a:lstStyle/>
          <a:p>
            <a:r>
              <a:rPr lang="en-US" dirty="0"/>
              <a:t>Using Slimsy</a:t>
            </a:r>
            <a:endParaRPr lang="nl-BE" dirty="0"/>
          </a:p>
        </p:txBody>
      </p:sp>
      <p:sp>
        <p:nvSpPr>
          <p:cNvPr id="3" name="Content Placeholder 2">
            <a:extLst>
              <a:ext uri="{FF2B5EF4-FFF2-40B4-BE49-F238E27FC236}">
                <a16:creationId xmlns:a16="http://schemas.microsoft.com/office/drawing/2014/main" id="{E83708C1-3D1D-A43F-CC51-EBC34C490F34}"/>
              </a:ext>
            </a:extLst>
          </p:cNvPr>
          <p:cNvSpPr>
            <a:spLocks noGrp="1"/>
          </p:cNvSpPr>
          <p:nvPr>
            <p:ph idx="1"/>
          </p:nvPr>
        </p:nvSpPr>
        <p:spPr/>
        <p:txBody>
          <a:bodyPr/>
          <a:lstStyle/>
          <a:p>
            <a:pPr marL="0" indent="0">
              <a:buNone/>
            </a:pPr>
            <a:endParaRPr lang="en-US" dirty="0"/>
          </a:p>
          <a:p>
            <a:pPr marL="0" indent="0">
              <a:buNone/>
            </a:pPr>
            <a:endParaRPr lang="nl-BE" dirty="0">
              <a:hlinkClick r:id="rId3"/>
            </a:endParaRPr>
          </a:p>
          <a:p>
            <a:pPr marL="0" indent="0">
              <a:buNone/>
            </a:pPr>
            <a:endParaRPr lang="nl-BE" dirty="0">
              <a:hlinkClick r:id="rId3"/>
            </a:endParaRPr>
          </a:p>
          <a:p>
            <a:pPr marL="0" indent="0">
              <a:buNone/>
            </a:pPr>
            <a:endParaRPr lang="nl-BE" dirty="0">
              <a:hlinkClick r:id="rId3"/>
            </a:endParaRPr>
          </a:p>
          <a:p>
            <a:pPr marL="0" indent="0">
              <a:buNone/>
            </a:pPr>
            <a:endParaRPr lang="nl-BE" dirty="0">
              <a:hlinkClick r:id="rId3"/>
            </a:endParaRPr>
          </a:p>
          <a:p>
            <a:pPr marL="0" indent="0">
              <a:buNone/>
            </a:pPr>
            <a:endParaRPr lang="nl-BE" dirty="0">
              <a:hlinkClick r:id="rId3"/>
            </a:endParaRPr>
          </a:p>
          <a:p>
            <a:pPr marL="0" indent="0">
              <a:buNone/>
            </a:pPr>
            <a:endParaRPr lang="nl-BE" dirty="0">
              <a:hlinkClick r:id="rId3"/>
            </a:endParaRPr>
          </a:p>
          <a:p>
            <a:pPr marL="0" indent="0">
              <a:buNone/>
            </a:pPr>
            <a:r>
              <a:rPr lang="nl-BE" dirty="0">
                <a:hlinkClick r:id="rId3"/>
              </a:rPr>
              <a:t>https://marketplace.umbraco.com/package/our.umbraco.slimsy</a:t>
            </a:r>
            <a:endParaRPr lang="nl-BE" dirty="0"/>
          </a:p>
          <a:p>
            <a:pPr marL="0" indent="0">
              <a:buNone/>
            </a:pPr>
            <a:endParaRPr lang="nl-BE" dirty="0"/>
          </a:p>
        </p:txBody>
      </p:sp>
      <p:pic>
        <p:nvPicPr>
          <p:cNvPr id="5" name="Picture 4">
            <a:extLst>
              <a:ext uri="{FF2B5EF4-FFF2-40B4-BE49-F238E27FC236}">
                <a16:creationId xmlns:a16="http://schemas.microsoft.com/office/drawing/2014/main" id="{AB28B471-9A0A-64C1-749F-06FDEB18562B}"/>
              </a:ext>
            </a:extLst>
          </p:cNvPr>
          <p:cNvPicPr>
            <a:picLocks noChangeAspect="1"/>
          </p:cNvPicPr>
          <p:nvPr/>
        </p:nvPicPr>
        <p:blipFill>
          <a:blip r:embed="rId4"/>
          <a:stretch>
            <a:fillRect/>
          </a:stretch>
        </p:blipFill>
        <p:spPr>
          <a:xfrm>
            <a:off x="1085850" y="2010872"/>
            <a:ext cx="10192432" cy="2884977"/>
          </a:xfrm>
          <a:prstGeom prst="rect">
            <a:avLst/>
          </a:prstGeom>
        </p:spPr>
      </p:pic>
    </p:spTree>
    <p:extLst>
      <p:ext uri="{BB962C8B-B14F-4D97-AF65-F5344CB8AC3E}">
        <p14:creationId xmlns:p14="http://schemas.microsoft.com/office/powerpoint/2010/main" val="3453218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A0CB-9232-3AEE-7F13-C690002933C9}"/>
              </a:ext>
            </a:extLst>
          </p:cNvPr>
          <p:cNvSpPr>
            <a:spLocks noGrp="1"/>
          </p:cNvSpPr>
          <p:nvPr>
            <p:ph type="title"/>
          </p:nvPr>
        </p:nvSpPr>
        <p:spPr/>
        <p:txBody>
          <a:bodyPr/>
          <a:lstStyle/>
          <a:p>
            <a:r>
              <a:rPr lang="en-US" dirty="0"/>
              <a:t>Media to blob storage</a:t>
            </a:r>
            <a:endParaRPr lang="nl-BE" dirty="0"/>
          </a:p>
        </p:txBody>
      </p:sp>
      <p:sp>
        <p:nvSpPr>
          <p:cNvPr id="3" name="Content Placeholder 2">
            <a:extLst>
              <a:ext uri="{FF2B5EF4-FFF2-40B4-BE49-F238E27FC236}">
                <a16:creationId xmlns:a16="http://schemas.microsoft.com/office/drawing/2014/main" id="{AF90E43C-CC6E-2559-5002-F90456D0CA1F}"/>
              </a:ext>
            </a:extLst>
          </p:cNvPr>
          <p:cNvSpPr>
            <a:spLocks noGrp="1"/>
          </p:cNvSpPr>
          <p:nvPr>
            <p:ph idx="1"/>
          </p:nvPr>
        </p:nvSpPr>
        <p:spPr/>
        <p:txBody>
          <a:bodyPr/>
          <a:lstStyle/>
          <a:p>
            <a:pPr marL="0" indent="0">
              <a:buNone/>
            </a:pPr>
            <a:r>
              <a:rPr lang="nl-BE" dirty="0" err="1"/>
              <a:t>Advantages</a:t>
            </a:r>
            <a:endParaRPr lang="nl-BE" dirty="0"/>
          </a:p>
          <a:p>
            <a:r>
              <a:rPr lang="nl-BE" dirty="0" err="1"/>
              <a:t>Other</a:t>
            </a:r>
            <a:r>
              <a:rPr lang="nl-BE" dirty="0"/>
              <a:t> BGP routing</a:t>
            </a:r>
          </a:p>
          <a:p>
            <a:r>
              <a:rPr lang="nl-BE" dirty="0" err="1"/>
              <a:t>Cookieless</a:t>
            </a:r>
            <a:endParaRPr lang="nl-BE" dirty="0"/>
          </a:p>
          <a:p>
            <a:r>
              <a:rPr lang="nl-BE" dirty="0"/>
              <a:t>E-tag</a:t>
            </a:r>
          </a:p>
          <a:p>
            <a:endParaRPr lang="nl-BE" dirty="0"/>
          </a:p>
          <a:p>
            <a:pPr marL="0" indent="0">
              <a:buNone/>
            </a:pPr>
            <a:r>
              <a:rPr lang="nl-BE" dirty="0">
                <a:hlinkClick r:id="rId3"/>
              </a:rPr>
              <a:t>https://docs.umbraco.com/umbraco-cms/extending/filesystemproviders/azure-blob-storage/</a:t>
            </a:r>
            <a:endParaRPr lang="nl-BE" dirty="0"/>
          </a:p>
          <a:p>
            <a:pPr marL="0" indent="0">
              <a:buNone/>
            </a:pPr>
            <a:endParaRPr lang="nl-BE" dirty="0"/>
          </a:p>
        </p:txBody>
      </p:sp>
    </p:spTree>
    <p:extLst>
      <p:ext uri="{BB962C8B-B14F-4D97-AF65-F5344CB8AC3E}">
        <p14:creationId xmlns:p14="http://schemas.microsoft.com/office/powerpoint/2010/main" val="1460798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DEEB245-F859-E3A8-0B74-C06509B52D63}"/>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4400"/>
              <a:t>Js &amp; Css</a:t>
            </a:r>
          </a:p>
        </p:txBody>
      </p:sp>
      <p:sp>
        <p:nvSpPr>
          <p:cNvPr id="5" name="Text Placeholder 4">
            <a:extLst>
              <a:ext uri="{FF2B5EF4-FFF2-40B4-BE49-F238E27FC236}">
                <a16:creationId xmlns:a16="http://schemas.microsoft.com/office/drawing/2014/main" id="{B9500AEC-EEE1-A627-5F4C-1145B5C17AA2}"/>
              </a:ext>
            </a:extLst>
          </p:cNvPr>
          <p:cNvSpPr>
            <a:spLocks noGrp="1"/>
          </p:cNvSpPr>
          <p:nvPr>
            <p:ph type="body" idx="1"/>
          </p:nvPr>
        </p:nvSpPr>
        <p:spPr>
          <a:xfrm>
            <a:off x="643467" y="5277684"/>
            <a:ext cx="4620584" cy="775494"/>
          </a:xfrm>
        </p:spPr>
        <p:txBody>
          <a:bodyPr vert="horz" lIns="91440" tIns="45720" rIns="91440" bIns="45720" rtlCol="0">
            <a:normAutofit/>
          </a:bodyPr>
          <a:lstStyle/>
          <a:p>
            <a:endParaRPr lang="en-US">
              <a:solidFill>
                <a:schemeClr val="tx1"/>
              </a:solidFill>
            </a:endParaRPr>
          </a:p>
        </p:txBody>
      </p:sp>
      <p:pic>
        <p:nvPicPr>
          <p:cNvPr id="6" name="Content Placeholder 4" descr="A cube with arrows coming out of it&#10;&#10;Description automatically generated">
            <a:extLst>
              <a:ext uri="{FF2B5EF4-FFF2-40B4-BE49-F238E27FC236}">
                <a16:creationId xmlns:a16="http://schemas.microsoft.com/office/drawing/2014/main" id="{E60BBE78-362F-BCA9-4891-0BCD593A470F}"/>
              </a:ext>
            </a:extLst>
          </p:cNvPr>
          <p:cNvPicPr>
            <a:picLocks noChangeAspect="1"/>
          </p:cNvPicPr>
          <p:nvPr/>
        </p:nvPicPr>
        <p:blipFill rotWithShape="1">
          <a:blip r:embed="rId3">
            <a:extLst>
              <a:ext uri="{28A0092B-C50C-407E-A947-70E740481C1C}">
                <a14:useLocalDpi xmlns:a14="http://schemas.microsoft.com/office/drawing/2010/main" val="0"/>
              </a:ext>
            </a:extLst>
          </a:blip>
          <a:srcRect l="15434" r="3479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02820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598C3D9-5BE6-2025-E336-762FA533B751}"/>
              </a:ext>
            </a:extLst>
          </p:cNvPr>
          <p:cNvSpPr>
            <a:spLocks noGrp="1"/>
          </p:cNvSpPr>
          <p:nvPr>
            <p:ph type="title"/>
          </p:nvPr>
        </p:nvSpPr>
        <p:spPr>
          <a:xfrm>
            <a:off x="839788" y="365125"/>
            <a:ext cx="10515600" cy="1325563"/>
          </a:xfrm>
        </p:spPr>
        <p:txBody>
          <a:bodyPr/>
          <a:lstStyle/>
          <a:p>
            <a:r>
              <a:rPr lang="en-US" dirty="0"/>
              <a:t>Optimize </a:t>
            </a:r>
            <a:r>
              <a:rPr lang="en-US" dirty="0" err="1"/>
              <a:t>Js</a:t>
            </a:r>
            <a:r>
              <a:rPr lang="en-US" dirty="0"/>
              <a:t> &amp; </a:t>
            </a:r>
            <a:r>
              <a:rPr lang="en-US" dirty="0" err="1"/>
              <a:t>css</a:t>
            </a:r>
            <a:endParaRPr lang="nl-BE" dirty="0"/>
          </a:p>
        </p:txBody>
      </p:sp>
      <p:sp>
        <p:nvSpPr>
          <p:cNvPr id="9" name="Text Placeholder 8">
            <a:extLst>
              <a:ext uri="{FF2B5EF4-FFF2-40B4-BE49-F238E27FC236}">
                <a16:creationId xmlns:a16="http://schemas.microsoft.com/office/drawing/2014/main" id="{9370162D-8A93-EA8A-D449-819280AD8E4B}"/>
              </a:ext>
            </a:extLst>
          </p:cNvPr>
          <p:cNvSpPr>
            <a:spLocks noGrp="1"/>
          </p:cNvSpPr>
          <p:nvPr>
            <p:ph type="body" idx="1"/>
          </p:nvPr>
        </p:nvSpPr>
        <p:spPr>
          <a:xfrm>
            <a:off x="839788" y="1681163"/>
            <a:ext cx="5157787" cy="823912"/>
          </a:xfrm>
        </p:spPr>
        <p:txBody>
          <a:bodyPr/>
          <a:lstStyle/>
          <a:p>
            <a:r>
              <a:rPr lang="en-US" dirty="0"/>
              <a:t>Minimize connections</a:t>
            </a:r>
            <a:endParaRPr lang="nl-BE" dirty="0"/>
          </a:p>
        </p:txBody>
      </p:sp>
      <p:sp>
        <p:nvSpPr>
          <p:cNvPr id="6" name="Rectangle 1">
            <a:extLst>
              <a:ext uri="{FF2B5EF4-FFF2-40B4-BE49-F238E27FC236}">
                <a16:creationId xmlns:a16="http://schemas.microsoft.com/office/drawing/2014/main" id="{57144A9D-DD9B-63A7-C9E1-3B19EBD0BBEF}"/>
              </a:ext>
            </a:extLst>
          </p:cNvPr>
          <p:cNvSpPr>
            <a:spLocks noGrp="1" noChangeArrowheads="1"/>
          </p:cNvSpPr>
          <p:nvPr>
            <p:ph sz="half" idx="2"/>
          </p:nvPr>
        </p:nvSpPr>
        <p:spPr bwMode="auto">
          <a:xfrm>
            <a:off x="839788" y="3591264"/>
            <a:ext cx="5157787" cy="151220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nl-BE" altLang="nl-BE" dirty="0">
                <a:solidFill>
                  <a:srgbClr val="00B0F0"/>
                </a:solidFill>
              </a:rPr>
              <a:t>Combine Multiple Files</a:t>
            </a:r>
          </a:p>
          <a:p>
            <a:pPr lvl="0"/>
            <a:r>
              <a:rPr lang="nl-BE" altLang="nl-BE" dirty="0" err="1"/>
              <a:t>Implement</a:t>
            </a:r>
            <a:r>
              <a:rPr lang="nl-BE" altLang="nl-BE" dirty="0"/>
              <a:t> HTTP/2</a:t>
            </a:r>
          </a:p>
          <a:p>
            <a:pPr lvl="0"/>
            <a:r>
              <a:rPr lang="nl-BE" altLang="nl-BE" dirty="0">
                <a:solidFill>
                  <a:srgbClr val="00B0F0"/>
                </a:solidFill>
              </a:rPr>
              <a:t>Browser </a:t>
            </a:r>
            <a:r>
              <a:rPr lang="nl-BE" altLang="nl-BE" dirty="0" err="1">
                <a:solidFill>
                  <a:srgbClr val="00B0F0"/>
                </a:solidFill>
              </a:rPr>
              <a:t>Caching</a:t>
            </a:r>
            <a:r>
              <a:rPr lang="nl-BE" altLang="nl-BE" dirty="0">
                <a:solidFill>
                  <a:srgbClr val="00B0F0"/>
                </a:solidFill>
              </a:rPr>
              <a:t> (*)</a:t>
            </a:r>
          </a:p>
        </p:txBody>
      </p:sp>
      <p:sp>
        <p:nvSpPr>
          <p:cNvPr id="10" name="Text Placeholder 9">
            <a:extLst>
              <a:ext uri="{FF2B5EF4-FFF2-40B4-BE49-F238E27FC236}">
                <a16:creationId xmlns:a16="http://schemas.microsoft.com/office/drawing/2014/main" id="{913DFB3F-BD4B-DC38-79FA-D21B78E0CD66}"/>
              </a:ext>
            </a:extLst>
          </p:cNvPr>
          <p:cNvSpPr>
            <a:spLocks noGrp="1"/>
          </p:cNvSpPr>
          <p:nvPr>
            <p:ph type="body" sz="quarter" idx="3"/>
          </p:nvPr>
        </p:nvSpPr>
        <p:spPr>
          <a:xfrm>
            <a:off x="6172200" y="1681163"/>
            <a:ext cx="5183188" cy="823912"/>
          </a:xfrm>
        </p:spPr>
        <p:txBody>
          <a:bodyPr/>
          <a:lstStyle/>
          <a:p>
            <a:r>
              <a:rPr lang="en-US" dirty="0"/>
              <a:t>Send less data</a:t>
            </a:r>
            <a:endParaRPr lang="nl-BE" dirty="0"/>
          </a:p>
        </p:txBody>
      </p:sp>
      <p:sp>
        <p:nvSpPr>
          <p:cNvPr id="3" name="Content Placeholder 2">
            <a:extLst>
              <a:ext uri="{FF2B5EF4-FFF2-40B4-BE49-F238E27FC236}">
                <a16:creationId xmlns:a16="http://schemas.microsoft.com/office/drawing/2014/main" id="{933F2C3A-4599-287C-5EEC-45B58F3DC83D}"/>
              </a:ext>
            </a:extLst>
          </p:cNvPr>
          <p:cNvSpPr>
            <a:spLocks noGrp="1"/>
          </p:cNvSpPr>
          <p:nvPr>
            <p:ph sz="quarter" idx="4"/>
          </p:nvPr>
        </p:nvSpPr>
        <p:spPr>
          <a:xfrm>
            <a:off x="6172200" y="2505075"/>
            <a:ext cx="5183188" cy="3684588"/>
          </a:xfrm>
        </p:spPr>
        <p:txBody>
          <a:bodyPr anchor="ctr"/>
          <a:lstStyle/>
          <a:p>
            <a:r>
              <a:rPr lang="nl-BE" altLang="nl-BE" dirty="0" err="1">
                <a:solidFill>
                  <a:srgbClr val="00B0F0"/>
                </a:solidFill>
              </a:rPr>
              <a:t>Minify</a:t>
            </a:r>
            <a:r>
              <a:rPr lang="nl-BE" altLang="nl-BE" dirty="0">
                <a:solidFill>
                  <a:srgbClr val="00B0F0"/>
                </a:solidFill>
              </a:rPr>
              <a:t> CSS </a:t>
            </a:r>
            <a:r>
              <a:rPr lang="nl-BE" altLang="nl-BE" dirty="0" err="1">
                <a:solidFill>
                  <a:srgbClr val="00B0F0"/>
                </a:solidFill>
              </a:rPr>
              <a:t>and</a:t>
            </a:r>
            <a:r>
              <a:rPr lang="nl-BE" altLang="nl-BE" dirty="0">
                <a:solidFill>
                  <a:srgbClr val="00B0F0"/>
                </a:solidFill>
              </a:rPr>
              <a:t> JS Files (*)</a:t>
            </a:r>
          </a:p>
          <a:p>
            <a:r>
              <a:rPr lang="en-US" dirty="0"/>
              <a:t>Avoid Inline JS and CSS</a:t>
            </a:r>
          </a:p>
          <a:p>
            <a:r>
              <a:rPr lang="nl-BE" altLang="nl-BE" dirty="0" err="1"/>
              <a:t>Use</a:t>
            </a:r>
            <a:r>
              <a:rPr lang="nl-BE" altLang="nl-BE" dirty="0"/>
              <a:t> Content Delivery Networks (CDN)</a:t>
            </a:r>
          </a:p>
          <a:p>
            <a:r>
              <a:rPr lang="nl-BE" altLang="nl-BE" dirty="0" err="1">
                <a:solidFill>
                  <a:srgbClr val="00B0F0"/>
                </a:solidFill>
              </a:rPr>
              <a:t>Remove</a:t>
            </a:r>
            <a:r>
              <a:rPr lang="nl-BE" altLang="nl-BE" dirty="0">
                <a:solidFill>
                  <a:srgbClr val="00B0F0"/>
                </a:solidFill>
              </a:rPr>
              <a:t> </a:t>
            </a:r>
            <a:r>
              <a:rPr lang="nl-BE" altLang="nl-BE" dirty="0" err="1">
                <a:solidFill>
                  <a:srgbClr val="00B0F0"/>
                </a:solidFill>
              </a:rPr>
              <a:t>Unused</a:t>
            </a:r>
            <a:r>
              <a:rPr lang="nl-BE" altLang="nl-BE" dirty="0">
                <a:solidFill>
                  <a:srgbClr val="00B0F0"/>
                </a:solidFill>
              </a:rPr>
              <a:t> CSS </a:t>
            </a:r>
            <a:r>
              <a:rPr lang="nl-BE" altLang="nl-BE" dirty="0" err="1">
                <a:solidFill>
                  <a:srgbClr val="00B0F0"/>
                </a:solidFill>
              </a:rPr>
              <a:t>and</a:t>
            </a:r>
            <a:r>
              <a:rPr lang="nl-BE" altLang="nl-BE" dirty="0">
                <a:solidFill>
                  <a:srgbClr val="00B0F0"/>
                </a:solidFill>
              </a:rPr>
              <a:t> JS (*)</a:t>
            </a:r>
          </a:p>
          <a:p>
            <a:r>
              <a:rPr lang="en-US" dirty="0"/>
              <a:t>Avoid Inline JS and CSS</a:t>
            </a:r>
            <a:endParaRPr lang="nl-BE" dirty="0"/>
          </a:p>
        </p:txBody>
      </p:sp>
    </p:spTree>
    <p:extLst>
      <p:ext uri="{BB962C8B-B14F-4D97-AF65-F5344CB8AC3E}">
        <p14:creationId xmlns:p14="http://schemas.microsoft.com/office/powerpoint/2010/main" val="247111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57F31-DFDE-E6BD-B0C5-37F29A4AB5C7}"/>
              </a:ext>
            </a:extLst>
          </p:cNvPr>
          <p:cNvSpPr>
            <a:spLocks noGrp="1"/>
          </p:cNvSpPr>
          <p:nvPr>
            <p:ph type="title"/>
          </p:nvPr>
        </p:nvSpPr>
        <p:spPr/>
        <p:txBody>
          <a:bodyPr/>
          <a:lstStyle/>
          <a:p>
            <a:r>
              <a:rPr lang="en-US" dirty="0"/>
              <a:t>Use less CPU &amp; power</a:t>
            </a:r>
            <a:endParaRPr lang="nl-BE" dirty="0"/>
          </a:p>
        </p:txBody>
      </p:sp>
      <p:sp>
        <p:nvSpPr>
          <p:cNvPr id="3" name="Content Placeholder 2">
            <a:extLst>
              <a:ext uri="{FF2B5EF4-FFF2-40B4-BE49-F238E27FC236}">
                <a16:creationId xmlns:a16="http://schemas.microsoft.com/office/drawing/2014/main" id="{C577B514-A900-0F99-30B4-2F205D0E9D44}"/>
              </a:ext>
            </a:extLst>
          </p:cNvPr>
          <p:cNvSpPr>
            <a:spLocks noGrp="1"/>
          </p:cNvSpPr>
          <p:nvPr>
            <p:ph idx="1"/>
          </p:nvPr>
        </p:nvSpPr>
        <p:spPr/>
        <p:txBody>
          <a:bodyPr>
            <a:normAutofit/>
          </a:bodyPr>
          <a:lstStyle/>
          <a:p>
            <a:pPr marR="0" lvl="0" algn="l" defTabSz="914400" rtl="0" eaLnBrk="0" fontAlgn="base" latinLnBrk="0" hangingPunct="0">
              <a:lnSpc>
                <a:spcPct val="100000"/>
              </a:lnSpc>
              <a:spcBef>
                <a:spcPct val="0"/>
              </a:spcBef>
              <a:spcAft>
                <a:spcPct val="0"/>
              </a:spcAft>
              <a:buClrTx/>
              <a:buSzTx/>
              <a:tabLst/>
            </a:pPr>
            <a:r>
              <a:rPr lang="nl-BE" altLang="nl-BE" dirty="0" err="1"/>
              <a:t>Prioritize</a:t>
            </a:r>
            <a:r>
              <a:rPr lang="nl-BE" altLang="nl-BE" dirty="0"/>
              <a:t> Critical CSS</a:t>
            </a:r>
          </a:p>
          <a:p>
            <a:pPr marR="0" lvl="0" algn="l" defTabSz="914400" rtl="0" eaLnBrk="0" fontAlgn="base" latinLnBrk="0" hangingPunct="0">
              <a:lnSpc>
                <a:spcPct val="100000"/>
              </a:lnSpc>
              <a:spcBef>
                <a:spcPct val="0"/>
              </a:spcBef>
              <a:spcAft>
                <a:spcPct val="0"/>
              </a:spcAft>
              <a:buClrTx/>
              <a:buSzTx/>
              <a:tabLst/>
            </a:pPr>
            <a:r>
              <a:rPr lang="nl-BE" altLang="nl-BE" dirty="0" err="1">
                <a:solidFill>
                  <a:srgbClr val="00B0F0"/>
                </a:solidFill>
              </a:rPr>
              <a:t>Defer</a:t>
            </a:r>
            <a:r>
              <a:rPr lang="nl-BE" altLang="nl-BE" dirty="0">
                <a:solidFill>
                  <a:srgbClr val="00B0F0"/>
                </a:solidFill>
              </a:rPr>
              <a:t> Non-Critical JS (*)</a:t>
            </a:r>
          </a:p>
          <a:p>
            <a:pPr marR="0" lvl="0" algn="l" defTabSz="914400" rtl="0" eaLnBrk="0" fontAlgn="base" latinLnBrk="0" hangingPunct="0">
              <a:lnSpc>
                <a:spcPct val="100000"/>
              </a:lnSpc>
              <a:spcBef>
                <a:spcPct val="0"/>
              </a:spcBef>
              <a:spcAft>
                <a:spcPct val="0"/>
              </a:spcAft>
              <a:buClrTx/>
              <a:buSzTx/>
              <a:tabLst/>
            </a:pPr>
            <a:r>
              <a:rPr lang="nl-BE" altLang="nl-BE" dirty="0" err="1"/>
              <a:t>Use</a:t>
            </a:r>
            <a:r>
              <a:rPr lang="nl-BE" altLang="nl-BE" dirty="0"/>
              <a:t> </a:t>
            </a:r>
            <a:r>
              <a:rPr lang="nl-BE" altLang="nl-BE" dirty="0" err="1"/>
              <a:t>Asynchronous</a:t>
            </a:r>
            <a:r>
              <a:rPr lang="nl-BE" altLang="nl-BE" dirty="0"/>
              <a:t> </a:t>
            </a:r>
            <a:r>
              <a:rPr lang="nl-BE" altLang="nl-BE" dirty="0" err="1"/>
              <a:t>Loading</a:t>
            </a:r>
            <a:r>
              <a:rPr lang="nl-BE" altLang="nl-BE" dirty="0"/>
              <a:t> </a:t>
            </a:r>
            <a:r>
              <a:rPr lang="nl-BE" altLang="nl-BE" dirty="0" err="1"/>
              <a:t>for</a:t>
            </a:r>
            <a:r>
              <a:rPr lang="nl-BE" altLang="nl-BE" dirty="0"/>
              <a:t> JS</a:t>
            </a:r>
          </a:p>
          <a:p>
            <a:pPr marR="0" lvl="0" algn="l" defTabSz="914400" rtl="0" eaLnBrk="0" fontAlgn="base" latinLnBrk="0" hangingPunct="0">
              <a:lnSpc>
                <a:spcPct val="100000"/>
              </a:lnSpc>
              <a:spcBef>
                <a:spcPct val="0"/>
              </a:spcBef>
              <a:spcAft>
                <a:spcPct val="0"/>
              </a:spcAft>
              <a:buClrTx/>
              <a:buSzTx/>
              <a:tabLst/>
            </a:pPr>
            <a:r>
              <a:rPr lang="nl-BE" altLang="nl-BE" dirty="0" err="1"/>
              <a:t>Optimize</a:t>
            </a:r>
            <a:r>
              <a:rPr lang="nl-BE" altLang="nl-BE" dirty="0"/>
              <a:t> CSS </a:t>
            </a:r>
            <a:r>
              <a:rPr lang="nl-BE" altLang="nl-BE" dirty="0" err="1"/>
              <a:t>Selectors</a:t>
            </a:r>
            <a:endParaRPr lang="nl-BE" altLang="nl-BE" dirty="0"/>
          </a:p>
          <a:p>
            <a:pPr marR="0" lvl="0" algn="l" defTabSz="914400" rtl="0" eaLnBrk="0" fontAlgn="base" latinLnBrk="0" hangingPunct="0">
              <a:lnSpc>
                <a:spcPct val="100000"/>
              </a:lnSpc>
              <a:spcBef>
                <a:spcPct val="0"/>
              </a:spcBef>
              <a:spcAft>
                <a:spcPct val="0"/>
              </a:spcAft>
              <a:buClrTx/>
              <a:buSzTx/>
              <a:tabLst/>
            </a:pPr>
            <a:r>
              <a:rPr lang="en-US" dirty="0"/>
              <a:t>Optimize Animations</a:t>
            </a:r>
            <a:endParaRPr lang="nl-BE" dirty="0"/>
          </a:p>
          <a:p>
            <a:pPr marR="0" lvl="0" algn="l" defTabSz="914400" rtl="0" eaLnBrk="0" fontAlgn="base" latinLnBrk="0" hangingPunct="0">
              <a:lnSpc>
                <a:spcPct val="100000"/>
              </a:lnSpc>
              <a:spcBef>
                <a:spcPct val="0"/>
              </a:spcBef>
              <a:spcAft>
                <a:spcPct val="0"/>
              </a:spcAft>
              <a:buClrTx/>
              <a:buSzTx/>
              <a:tabLst/>
            </a:pPr>
            <a:r>
              <a:rPr lang="en-US" dirty="0"/>
              <a:t>Use Efficient Libraries and Frameworks</a:t>
            </a:r>
          </a:p>
        </p:txBody>
      </p:sp>
    </p:spTree>
    <p:extLst>
      <p:ext uri="{BB962C8B-B14F-4D97-AF65-F5344CB8AC3E}">
        <p14:creationId xmlns:p14="http://schemas.microsoft.com/office/powerpoint/2010/main" val="1623787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9166A-2AA6-3635-83A8-B4ECC1991D9A}"/>
              </a:ext>
            </a:extLst>
          </p:cNvPr>
          <p:cNvSpPr>
            <a:spLocks noGrp="1"/>
          </p:cNvSpPr>
          <p:nvPr>
            <p:ph type="title"/>
          </p:nvPr>
        </p:nvSpPr>
        <p:spPr/>
        <p:txBody>
          <a:bodyPr/>
          <a:lstStyle/>
          <a:p>
            <a:r>
              <a:rPr lang="en-US" dirty="0"/>
              <a:t>Minify &amp; bundle CSS and JS Files</a:t>
            </a:r>
            <a:endParaRPr lang="nl-BE" dirty="0"/>
          </a:p>
        </p:txBody>
      </p:sp>
      <p:sp>
        <p:nvSpPr>
          <p:cNvPr id="3" name="Content Placeholder 2">
            <a:extLst>
              <a:ext uri="{FF2B5EF4-FFF2-40B4-BE49-F238E27FC236}">
                <a16:creationId xmlns:a16="http://schemas.microsoft.com/office/drawing/2014/main" id="{B3361A98-505A-5782-1A61-72D1CCECFBE0}"/>
              </a:ext>
            </a:extLst>
          </p:cNvPr>
          <p:cNvSpPr>
            <a:spLocks noGrp="1"/>
          </p:cNvSpPr>
          <p:nvPr>
            <p:ph idx="1"/>
          </p:nvPr>
        </p:nvSpPr>
        <p:spPr>
          <a:xfrm>
            <a:off x="838200" y="2444325"/>
            <a:ext cx="10515600" cy="3732637"/>
          </a:xfrm>
        </p:spPr>
        <p:txBody>
          <a:bodyPr/>
          <a:lstStyle/>
          <a:p>
            <a:pPr marL="0" indent="0">
              <a:buNone/>
            </a:pPr>
            <a:r>
              <a:rPr lang="en-US" dirty="0"/>
              <a:t>In your </a:t>
            </a:r>
            <a:r>
              <a:rPr lang="en-US" dirty="0" err="1"/>
              <a:t>master.cshtml</a:t>
            </a:r>
            <a:endParaRPr lang="nl-BE" dirty="0"/>
          </a:p>
        </p:txBody>
      </p:sp>
      <p:sp>
        <p:nvSpPr>
          <p:cNvPr id="6" name="Rectangle 1">
            <a:extLst>
              <a:ext uri="{FF2B5EF4-FFF2-40B4-BE49-F238E27FC236}">
                <a16:creationId xmlns:a16="http://schemas.microsoft.com/office/drawing/2014/main" id="{88BF98F0-E6CC-5D10-3477-FEC0C33B64EA}"/>
              </a:ext>
            </a:extLst>
          </p:cNvPr>
          <p:cNvSpPr>
            <a:spLocks noChangeArrowheads="1"/>
          </p:cNvSpPr>
          <p:nvPr/>
        </p:nvSpPr>
        <p:spPr bwMode="auto">
          <a:xfrm>
            <a:off x="838200" y="1613329"/>
            <a:ext cx="10515600" cy="830997"/>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400" b="0" i="0" u="none" strike="noStrike" cap="none" normalizeH="0" baseline="0" dirty="0" err="1">
                <a:ln>
                  <a:noFill/>
                </a:ln>
                <a:solidFill>
                  <a:srgbClr val="66C3CC"/>
                </a:solidFill>
                <a:effectLst/>
                <a:latin typeface="JetBrains Mono"/>
              </a:rPr>
              <a:t>SmidgeHelper</a:t>
            </a:r>
            <a:r>
              <a:rPr kumimoji="0" lang="nl-BE" altLang="nl-BE" sz="2400" b="0" i="0" u="none" strike="noStrike" cap="none" normalizeH="0" baseline="0" dirty="0" err="1">
                <a:ln>
                  <a:noFill/>
                </a:ln>
                <a:solidFill>
                  <a:srgbClr val="BDBDBD"/>
                </a:solidFill>
                <a:effectLst/>
                <a:latin typeface="JetBrains Mono"/>
              </a:rPr>
              <a:t>.</a:t>
            </a:r>
            <a:r>
              <a:rPr kumimoji="0" lang="nl-BE" altLang="nl-BE" sz="2400" b="0" i="0" u="none" strike="noStrike" cap="none" normalizeH="0" baseline="0" dirty="0" err="1">
                <a:ln>
                  <a:noFill/>
                </a:ln>
                <a:solidFill>
                  <a:srgbClr val="39CC8F"/>
                </a:solidFill>
                <a:effectLst/>
                <a:latin typeface="JetBrains Mono"/>
              </a:rPr>
              <a:t>RequiresCss</a:t>
            </a:r>
            <a:r>
              <a:rPr kumimoji="0" lang="nl-BE" altLang="nl-BE" sz="2400" b="0" i="0" u="none" strike="noStrike" cap="none" normalizeH="0" baseline="0" dirty="0">
                <a:ln>
                  <a:noFill/>
                </a:ln>
                <a:solidFill>
                  <a:srgbClr val="BDBDBD"/>
                </a:solidFill>
                <a:effectLst/>
                <a:latin typeface="JetBrains Mono"/>
              </a:rPr>
              <a:t>(</a:t>
            </a:r>
            <a:br>
              <a:rPr kumimoji="0" lang="nl-BE" altLang="nl-BE" sz="2400" b="0" i="0" u="none" strike="noStrike" cap="none" normalizeH="0" baseline="0" dirty="0">
                <a:ln>
                  <a:noFill/>
                </a:ln>
                <a:solidFill>
                  <a:srgbClr val="BDBDBD"/>
                </a:solidFill>
                <a:effectLst/>
                <a:latin typeface="JetBrains Mono"/>
              </a:rPr>
            </a:br>
            <a:r>
              <a:rPr kumimoji="0" lang="nl-BE" altLang="nl-BE" sz="2400" b="0" i="0" u="none" strike="noStrike" cap="none" normalizeH="0" baseline="0" dirty="0">
                <a:ln>
                  <a:noFill/>
                </a:ln>
                <a:solidFill>
                  <a:srgbClr val="BDBDBD"/>
                </a:solidFill>
                <a:effectLst/>
                <a:latin typeface="JetBrains Mono"/>
              </a:rPr>
              <a:t>    </a:t>
            </a:r>
            <a:r>
              <a:rPr kumimoji="0" lang="nl-BE" altLang="nl-BE" sz="2400" b="0" i="0" u="none" strike="noStrike" cap="none" normalizeH="0" baseline="0" dirty="0">
                <a:ln>
                  <a:noFill/>
                </a:ln>
                <a:solidFill>
                  <a:srgbClr val="C9A26D"/>
                </a:solidFill>
                <a:effectLst/>
                <a:latin typeface="JetBrains Mono"/>
              </a:rPr>
              <a:t>"~/Assets/site.css"</a:t>
            </a:r>
            <a:r>
              <a:rPr kumimoji="0" lang="nl-BE" altLang="nl-BE" sz="2400" b="0" i="0" u="none" strike="noStrike" cap="none" normalizeH="0" baseline="0" dirty="0">
                <a:ln>
                  <a:noFill/>
                </a:ln>
                <a:solidFill>
                  <a:srgbClr val="BDBDBD"/>
                </a:solidFill>
                <a:effectLst/>
                <a:latin typeface="JetBrains Mono"/>
              </a:rPr>
              <a:t>, </a:t>
            </a:r>
            <a:r>
              <a:rPr kumimoji="0" lang="nl-BE" altLang="nl-BE" sz="2400" b="0" i="0" u="none" strike="noStrike" cap="none" normalizeH="0" baseline="0" dirty="0">
                <a:ln>
                  <a:noFill/>
                </a:ln>
                <a:solidFill>
                  <a:srgbClr val="C9A26D"/>
                </a:solidFill>
                <a:effectLst/>
                <a:latin typeface="JetBrains Mono"/>
              </a:rPr>
              <a:t>"~/Assets/theme.css"</a:t>
            </a:r>
            <a:r>
              <a:rPr kumimoji="0" lang="nl-BE" altLang="nl-BE" sz="2400" b="0" i="0" u="none" strike="noStrike" cap="none" normalizeH="0" baseline="0" dirty="0">
                <a:ln>
                  <a:noFill/>
                </a:ln>
                <a:solidFill>
                  <a:srgbClr val="BDBDBD"/>
                </a:solidFill>
                <a:effectLst/>
                <a:latin typeface="JetBrains Mono"/>
              </a:rPr>
              <a:t>);</a:t>
            </a:r>
            <a:endParaRPr kumimoji="0" lang="nl-BE" altLang="nl-BE" sz="4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AB1770F1-0A95-BEC9-B5BA-F6A9B3992F63}"/>
              </a:ext>
            </a:extLst>
          </p:cNvPr>
          <p:cNvSpPr>
            <a:spLocks noChangeArrowheads="1"/>
          </p:cNvSpPr>
          <p:nvPr/>
        </p:nvSpPr>
        <p:spPr bwMode="auto">
          <a:xfrm>
            <a:off x="838199" y="2989342"/>
            <a:ext cx="7686675" cy="3046988"/>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400" b="0" i="0" u="none" strike="noStrike" cap="none" normalizeH="0" baseline="0" dirty="0">
                <a:ln>
                  <a:noFill/>
                </a:ln>
                <a:solidFill>
                  <a:srgbClr val="C191FF"/>
                </a:solidFill>
                <a:effectLst/>
                <a:latin typeface="JetBrains Mono"/>
              </a:rPr>
              <a:t>&lt;</a:t>
            </a:r>
            <a:r>
              <a:rPr kumimoji="0" lang="nl-BE" altLang="nl-BE" sz="2400" b="1" i="0" u="none" strike="noStrike" cap="none" normalizeH="0" baseline="0" dirty="0">
                <a:ln>
                  <a:noFill/>
                </a:ln>
                <a:solidFill>
                  <a:srgbClr val="66C3CC"/>
                </a:solidFill>
                <a:effectLst/>
                <a:latin typeface="JetBrains Mono"/>
              </a:rPr>
              <a:t>environment </a:t>
            </a:r>
            <a:r>
              <a:rPr kumimoji="0" lang="nl-BE" altLang="nl-BE" sz="2400" b="1" i="0" u="none" strike="noStrike" cap="none" normalizeH="0" baseline="0" dirty="0" err="1">
                <a:ln>
                  <a:noFill/>
                </a:ln>
                <a:solidFill>
                  <a:srgbClr val="66C3CC"/>
                </a:solidFill>
                <a:effectLst/>
                <a:latin typeface="JetBrains Mono"/>
              </a:rPr>
              <a:t>names</a:t>
            </a:r>
            <a:r>
              <a:rPr kumimoji="0" lang="nl-BE" altLang="nl-BE" sz="2400" b="0" i="0" u="none" strike="noStrike" cap="none" normalizeH="0" baseline="0" dirty="0">
                <a:ln>
                  <a:noFill/>
                </a:ln>
                <a:solidFill>
                  <a:srgbClr val="C9A26D"/>
                </a:solidFill>
                <a:effectLst/>
                <a:latin typeface="JetBrains Mono"/>
              </a:rPr>
              <a:t>="Development"</a:t>
            </a:r>
            <a:r>
              <a:rPr kumimoji="0" lang="nl-BE" altLang="nl-BE" sz="2400" b="0" i="0" u="none" strike="noStrike" cap="none" normalizeH="0" baseline="0" dirty="0">
                <a:ln>
                  <a:noFill/>
                </a:ln>
                <a:solidFill>
                  <a:srgbClr val="C191FF"/>
                </a:solidFill>
                <a:effectLst/>
                <a:latin typeface="JetBrains Mono"/>
              </a:rPr>
              <a:t>&gt;</a:t>
            </a:r>
            <a:br>
              <a:rPr kumimoji="0" lang="nl-BE" altLang="nl-BE" sz="2400" b="0" i="0" u="none" strike="noStrike" cap="none" normalizeH="0" baseline="0" dirty="0">
                <a:ln>
                  <a:noFill/>
                </a:ln>
                <a:solidFill>
                  <a:srgbClr val="C191FF"/>
                </a:solidFill>
                <a:effectLst/>
                <a:latin typeface="JetBrains Mono"/>
              </a:rPr>
            </a:br>
            <a:r>
              <a:rPr kumimoji="0" lang="nl-BE" altLang="nl-BE" sz="2400" b="0" i="0" u="none" strike="noStrike" cap="none" normalizeH="0" baseline="0" dirty="0">
                <a:ln>
                  <a:noFill/>
                </a:ln>
                <a:solidFill>
                  <a:srgbClr val="C191FF"/>
                </a:solidFill>
                <a:effectLst/>
                <a:latin typeface="JetBrains Mono"/>
              </a:rPr>
              <a:t>    </a:t>
            </a:r>
            <a:r>
              <a:rPr kumimoji="0" lang="nl-BE" altLang="nl-BE" sz="2400" b="0" i="0" u="none" strike="noStrike" cap="none" normalizeH="0" baseline="0" dirty="0">
                <a:ln>
                  <a:noFill/>
                </a:ln>
                <a:solidFill>
                  <a:srgbClr val="E1BFFF"/>
                </a:solidFill>
                <a:effectLst/>
                <a:latin typeface="JetBrains Mono"/>
              </a:rPr>
              <a:t>@</a:t>
            </a:r>
            <a:r>
              <a:rPr kumimoji="0" lang="nl-BE" altLang="nl-BE" sz="2400" b="0" i="0" u="none" strike="noStrike" cap="none" normalizeH="0" baseline="0" dirty="0">
                <a:ln>
                  <a:noFill/>
                </a:ln>
                <a:solidFill>
                  <a:srgbClr val="6C95EB"/>
                </a:solidFill>
                <a:effectLst/>
                <a:latin typeface="JetBrains Mono"/>
              </a:rPr>
              <a:t>await </a:t>
            </a:r>
            <a:r>
              <a:rPr kumimoji="0" lang="nl-BE" altLang="nl-BE" sz="2400" b="0" i="0" u="none" strike="noStrike" cap="none" normalizeH="0" baseline="0" dirty="0" err="1">
                <a:ln>
                  <a:noFill/>
                </a:ln>
                <a:solidFill>
                  <a:srgbClr val="66C3CC"/>
                </a:solidFill>
                <a:effectLst/>
                <a:latin typeface="JetBrains Mono"/>
              </a:rPr>
              <a:t>SmidgeHelper</a:t>
            </a:r>
            <a:r>
              <a:rPr kumimoji="0" lang="nl-BE" altLang="nl-BE" sz="2400" b="0" i="0" u="none" strike="noStrike" cap="none" normalizeH="0" baseline="0" dirty="0" err="1">
                <a:ln>
                  <a:noFill/>
                </a:ln>
                <a:solidFill>
                  <a:srgbClr val="BDBDBD"/>
                </a:solidFill>
                <a:effectLst/>
                <a:latin typeface="JetBrains Mono"/>
              </a:rPr>
              <a:t>.</a:t>
            </a:r>
            <a:r>
              <a:rPr kumimoji="0" lang="nl-BE" altLang="nl-BE" sz="2400" b="0" i="0" u="none" strike="noStrike" cap="none" normalizeH="0" baseline="0" dirty="0" err="1">
                <a:ln>
                  <a:noFill/>
                </a:ln>
                <a:solidFill>
                  <a:srgbClr val="39CC8F"/>
                </a:solidFill>
                <a:effectLst/>
                <a:latin typeface="JetBrains Mono"/>
              </a:rPr>
              <a:t>CssHereAsync</a:t>
            </a:r>
            <a:r>
              <a:rPr kumimoji="0" lang="nl-BE" altLang="nl-BE" sz="2400" b="0" i="0" u="none" strike="noStrike" cap="none" normalizeH="0" baseline="0" dirty="0">
                <a:ln>
                  <a:noFill/>
                </a:ln>
                <a:solidFill>
                  <a:srgbClr val="BDBDBD"/>
                </a:solidFill>
                <a:effectLst/>
                <a:latin typeface="JetBrains Mono"/>
              </a:rPr>
              <a:t>(debug</a:t>
            </a:r>
            <a:r>
              <a:rPr kumimoji="0" lang="nl-BE" altLang="nl-BE" sz="2400" b="0" i="0" u="none" strike="noStrike" cap="none" normalizeH="0" baseline="0" dirty="0">
                <a:ln>
                  <a:noFill/>
                </a:ln>
                <a:solidFill>
                  <a:srgbClr val="D0D0D0"/>
                </a:solidFill>
                <a:effectLst/>
                <a:latin typeface="JetBrains Mono"/>
              </a:rPr>
              <a:t>: </a:t>
            </a:r>
            <a:r>
              <a:rPr kumimoji="0" lang="nl-BE" altLang="nl-BE" sz="2400" b="0" i="0" u="none" strike="noStrike" cap="none" normalizeH="0" baseline="0" dirty="0" err="1">
                <a:ln>
                  <a:noFill/>
                </a:ln>
                <a:solidFill>
                  <a:srgbClr val="6C95EB"/>
                </a:solidFill>
                <a:effectLst/>
                <a:latin typeface="JetBrains Mono"/>
              </a:rPr>
              <a:t>true</a:t>
            </a:r>
            <a:r>
              <a:rPr kumimoji="0" lang="nl-BE" altLang="nl-BE" sz="2400" b="0" i="0" u="none" strike="noStrike" cap="none" normalizeH="0" baseline="0" dirty="0">
                <a:ln>
                  <a:noFill/>
                </a:ln>
                <a:solidFill>
                  <a:srgbClr val="BDBDBD"/>
                </a:solidFill>
                <a:effectLst/>
                <a:latin typeface="JetBrains Mono"/>
              </a:rPr>
              <a:t>)</a:t>
            </a:r>
            <a:br>
              <a:rPr kumimoji="0" lang="nl-BE" altLang="nl-BE" sz="2400" b="0" i="0" u="none" strike="noStrike" cap="none" normalizeH="0" baseline="0" dirty="0">
                <a:ln>
                  <a:noFill/>
                </a:ln>
                <a:solidFill>
                  <a:srgbClr val="BDBDBD"/>
                </a:solidFill>
                <a:effectLst/>
                <a:latin typeface="JetBrains Mono"/>
              </a:rPr>
            </a:br>
            <a:r>
              <a:rPr kumimoji="0" lang="nl-BE" altLang="nl-BE" sz="2400" b="0" i="0" u="none" strike="noStrike" cap="none" normalizeH="0" baseline="0" dirty="0">
                <a:ln>
                  <a:noFill/>
                </a:ln>
                <a:solidFill>
                  <a:srgbClr val="BDBDBD"/>
                </a:solidFill>
                <a:effectLst/>
                <a:latin typeface="JetBrains Mono"/>
              </a:rPr>
              <a:t>    </a:t>
            </a:r>
            <a:r>
              <a:rPr kumimoji="0" lang="nl-BE" altLang="nl-BE" sz="2400" b="0" i="0" u="none" strike="noStrike" cap="none" normalizeH="0" baseline="0" dirty="0">
                <a:ln>
                  <a:noFill/>
                </a:ln>
                <a:solidFill>
                  <a:srgbClr val="E1BFFF"/>
                </a:solidFill>
                <a:effectLst/>
                <a:latin typeface="JetBrains Mono"/>
              </a:rPr>
              <a:t>@</a:t>
            </a:r>
            <a:r>
              <a:rPr kumimoji="0" lang="nl-BE" altLang="nl-BE" sz="2400" b="0" i="0" u="none" strike="noStrike" cap="none" normalizeH="0" baseline="0" dirty="0">
                <a:ln>
                  <a:noFill/>
                </a:ln>
                <a:solidFill>
                  <a:srgbClr val="6C95EB"/>
                </a:solidFill>
                <a:effectLst/>
                <a:latin typeface="JetBrains Mono"/>
              </a:rPr>
              <a:t>await </a:t>
            </a:r>
            <a:r>
              <a:rPr kumimoji="0" lang="nl-BE" altLang="nl-BE" sz="2400" b="0" i="0" u="none" strike="noStrike" cap="none" normalizeH="0" baseline="0" dirty="0" err="1">
                <a:ln>
                  <a:noFill/>
                </a:ln>
                <a:solidFill>
                  <a:srgbClr val="66C3CC"/>
                </a:solidFill>
                <a:effectLst/>
                <a:latin typeface="JetBrains Mono"/>
              </a:rPr>
              <a:t>SmidgeHelper</a:t>
            </a:r>
            <a:r>
              <a:rPr kumimoji="0" lang="nl-BE" altLang="nl-BE" sz="2400" b="0" i="0" u="none" strike="noStrike" cap="none" normalizeH="0" baseline="0" dirty="0" err="1">
                <a:ln>
                  <a:noFill/>
                </a:ln>
                <a:solidFill>
                  <a:srgbClr val="BDBDBD"/>
                </a:solidFill>
                <a:effectLst/>
                <a:latin typeface="JetBrains Mono"/>
              </a:rPr>
              <a:t>.</a:t>
            </a:r>
            <a:r>
              <a:rPr kumimoji="0" lang="nl-BE" altLang="nl-BE" sz="2400" b="0" i="0" u="none" strike="noStrike" cap="none" normalizeH="0" baseline="0" dirty="0" err="1">
                <a:ln>
                  <a:noFill/>
                </a:ln>
                <a:solidFill>
                  <a:srgbClr val="39CC8F"/>
                </a:solidFill>
                <a:effectLst/>
                <a:latin typeface="JetBrains Mono"/>
              </a:rPr>
              <a:t>JsHereAsync</a:t>
            </a:r>
            <a:r>
              <a:rPr kumimoji="0" lang="nl-BE" altLang="nl-BE" sz="2400" b="0" i="0" u="none" strike="noStrike" cap="none" normalizeH="0" baseline="0" dirty="0">
                <a:ln>
                  <a:noFill/>
                </a:ln>
                <a:solidFill>
                  <a:srgbClr val="BDBDBD"/>
                </a:solidFill>
                <a:effectLst/>
                <a:latin typeface="JetBrains Mono"/>
              </a:rPr>
              <a:t>(debug</a:t>
            </a:r>
            <a:r>
              <a:rPr kumimoji="0" lang="nl-BE" altLang="nl-BE" sz="2400" b="0" i="0" u="none" strike="noStrike" cap="none" normalizeH="0" baseline="0" dirty="0">
                <a:ln>
                  <a:noFill/>
                </a:ln>
                <a:solidFill>
                  <a:srgbClr val="D0D0D0"/>
                </a:solidFill>
                <a:effectLst/>
                <a:latin typeface="JetBrains Mono"/>
              </a:rPr>
              <a:t>: </a:t>
            </a:r>
            <a:r>
              <a:rPr kumimoji="0" lang="nl-BE" altLang="nl-BE" sz="2400" b="0" i="0" u="none" strike="noStrike" cap="none" normalizeH="0" baseline="0" dirty="0" err="1">
                <a:ln>
                  <a:noFill/>
                </a:ln>
                <a:solidFill>
                  <a:srgbClr val="6C95EB"/>
                </a:solidFill>
                <a:effectLst/>
                <a:latin typeface="JetBrains Mono"/>
              </a:rPr>
              <a:t>true</a:t>
            </a:r>
            <a:r>
              <a:rPr kumimoji="0" lang="nl-BE" altLang="nl-BE" sz="2400" b="0" i="0" u="none" strike="noStrike" cap="none" normalizeH="0" baseline="0" dirty="0">
                <a:ln>
                  <a:noFill/>
                </a:ln>
                <a:solidFill>
                  <a:srgbClr val="BDBDBD"/>
                </a:solidFill>
                <a:effectLst/>
                <a:latin typeface="JetBrains Mono"/>
              </a:rPr>
              <a:t>)</a:t>
            </a:r>
            <a:br>
              <a:rPr kumimoji="0" lang="nl-BE" altLang="nl-BE" sz="2400" b="0" i="0" u="none" strike="noStrike" cap="none" normalizeH="0" baseline="0" dirty="0">
                <a:ln>
                  <a:noFill/>
                </a:ln>
                <a:solidFill>
                  <a:srgbClr val="BDBDBD"/>
                </a:solidFill>
                <a:effectLst/>
                <a:latin typeface="JetBrains Mono"/>
              </a:rPr>
            </a:br>
            <a:r>
              <a:rPr kumimoji="0" lang="nl-BE" altLang="nl-BE" sz="2400" b="0" i="0" u="none" strike="noStrike" cap="none" normalizeH="0" baseline="0" dirty="0">
                <a:ln>
                  <a:noFill/>
                </a:ln>
                <a:solidFill>
                  <a:srgbClr val="C191FF"/>
                </a:solidFill>
                <a:effectLst/>
                <a:latin typeface="JetBrains Mono"/>
              </a:rPr>
              <a:t>&lt;/</a:t>
            </a:r>
            <a:r>
              <a:rPr kumimoji="0" lang="nl-BE" altLang="nl-BE" sz="2400" b="1" i="0" u="none" strike="noStrike" cap="none" normalizeH="0" baseline="0" dirty="0">
                <a:ln>
                  <a:noFill/>
                </a:ln>
                <a:solidFill>
                  <a:srgbClr val="66C3CC"/>
                </a:solidFill>
                <a:effectLst/>
                <a:latin typeface="JetBrains Mono"/>
              </a:rPr>
              <a:t>environment</a:t>
            </a:r>
            <a:r>
              <a:rPr kumimoji="0" lang="nl-BE" altLang="nl-BE" sz="2400" b="0" i="0" u="none" strike="noStrike" cap="none" normalizeH="0" baseline="0" dirty="0">
                <a:ln>
                  <a:noFill/>
                </a:ln>
                <a:solidFill>
                  <a:srgbClr val="C191FF"/>
                </a:solidFill>
                <a:effectLst/>
                <a:latin typeface="JetBrains Mono"/>
              </a:rPr>
              <a:t>&gt;</a:t>
            </a:r>
            <a:br>
              <a:rPr kumimoji="0" lang="nl-BE" altLang="nl-BE" sz="2400" b="0" i="0" u="none" strike="noStrike" cap="none" normalizeH="0" baseline="0" dirty="0">
                <a:ln>
                  <a:noFill/>
                </a:ln>
                <a:solidFill>
                  <a:srgbClr val="C191FF"/>
                </a:solidFill>
                <a:effectLst/>
                <a:latin typeface="JetBrains Mono"/>
              </a:rPr>
            </a:br>
            <a:r>
              <a:rPr kumimoji="0" lang="nl-BE" altLang="nl-BE" sz="2400" b="0" i="0" u="none" strike="noStrike" cap="none" normalizeH="0" baseline="0" dirty="0">
                <a:ln>
                  <a:noFill/>
                </a:ln>
                <a:solidFill>
                  <a:srgbClr val="C191FF"/>
                </a:solidFill>
                <a:effectLst/>
                <a:latin typeface="JetBrains Mono"/>
              </a:rPr>
              <a:t>&lt;</a:t>
            </a:r>
            <a:r>
              <a:rPr kumimoji="0" lang="nl-BE" altLang="nl-BE" sz="2400" b="1" i="0" u="none" strike="noStrike" cap="none" normalizeH="0" baseline="0" dirty="0">
                <a:ln>
                  <a:noFill/>
                </a:ln>
                <a:solidFill>
                  <a:srgbClr val="66C3CC"/>
                </a:solidFill>
                <a:effectLst/>
                <a:latin typeface="JetBrains Mono"/>
              </a:rPr>
              <a:t>environment </a:t>
            </a:r>
            <a:r>
              <a:rPr kumimoji="0" lang="nl-BE" altLang="nl-BE" sz="2400" b="1" i="0" u="none" strike="noStrike" cap="none" normalizeH="0" baseline="0" dirty="0" err="1">
                <a:ln>
                  <a:noFill/>
                </a:ln>
                <a:solidFill>
                  <a:srgbClr val="66C3CC"/>
                </a:solidFill>
                <a:effectLst/>
                <a:latin typeface="JetBrains Mono"/>
              </a:rPr>
              <a:t>exclude</a:t>
            </a:r>
            <a:r>
              <a:rPr kumimoji="0" lang="nl-BE" altLang="nl-BE" sz="2400" b="0" i="0" u="none" strike="noStrike" cap="none" normalizeH="0" baseline="0" dirty="0">
                <a:ln>
                  <a:noFill/>
                </a:ln>
                <a:solidFill>
                  <a:srgbClr val="C9A26D"/>
                </a:solidFill>
                <a:effectLst/>
                <a:latin typeface="JetBrains Mono"/>
              </a:rPr>
              <a:t>="Development"</a:t>
            </a:r>
            <a:r>
              <a:rPr kumimoji="0" lang="nl-BE" altLang="nl-BE" sz="2400" b="0" i="0" u="none" strike="noStrike" cap="none" normalizeH="0" baseline="0" dirty="0">
                <a:ln>
                  <a:noFill/>
                </a:ln>
                <a:solidFill>
                  <a:srgbClr val="C191FF"/>
                </a:solidFill>
                <a:effectLst/>
                <a:latin typeface="JetBrains Mono"/>
              </a:rPr>
              <a:t>&gt;</a:t>
            </a:r>
            <a:br>
              <a:rPr kumimoji="0" lang="nl-BE" altLang="nl-BE" sz="2400" b="0" i="0" u="none" strike="noStrike" cap="none" normalizeH="0" baseline="0" dirty="0">
                <a:ln>
                  <a:noFill/>
                </a:ln>
                <a:solidFill>
                  <a:srgbClr val="C191FF"/>
                </a:solidFill>
                <a:effectLst/>
                <a:latin typeface="JetBrains Mono"/>
              </a:rPr>
            </a:br>
            <a:r>
              <a:rPr kumimoji="0" lang="nl-BE" altLang="nl-BE" sz="2400" b="0" i="0" u="none" strike="noStrike" cap="none" normalizeH="0" baseline="0" dirty="0">
                <a:ln>
                  <a:noFill/>
                </a:ln>
                <a:solidFill>
                  <a:srgbClr val="C191FF"/>
                </a:solidFill>
                <a:effectLst/>
                <a:latin typeface="JetBrains Mono"/>
              </a:rPr>
              <a:t>    </a:t>
            </a:r>
            <a:r>
              <a:rPr kumimoji="0" lang="nl-BE" altLang="nl-BE" sz="2400" b="0" i="0" u="none" strike="noStrike" cap="none" normalizeH="0" baseline="0" dirty="0">
                <a:ln>
                  <a:noFill/>
                </a:ln>
                <a:solidFill>
                  <a:srgbClr val="E1BFFF"/>
                </a:solidFill>
                <a:effectLst/>
                <a:latin typeface="JetBrains Mono"/>
              </a:rPr>
              <a:t>@</a:t>
            </a:r>
            <a:r>
              <a:rPr kumimoji="0" lang="nl-BE" altLang="nl-BE" sz="2400" b="0" i="0" u="none" strike="noStrike" cap="none" normalizeH="0" baseline="0" dirty="0">
                <a:ln>
                  <a:noFill/>
                </a:ln>
                <a:solidFill>
                  <a:srgbClr val="6C95EB"/>
                </a:solidFill>
                <a:effectLst/>
                <a:latin typeface="JetBrains Mono"/>
              </a:rPr>
              <a:t>await </a:t>
            </a:r>
            <a:r>
              <a:rPr kumimoji="0" lang="nl-BE" altLang="nl-BE" sz="2400" b="0" i="0" u="none" strike="noStrike" cap="none" normalizeH="0" baseline="0" dirty="0" err="1">
                <a:ln>
                  <a:noFill/>
                </a:ln>
                <a:solidFill>
                  <a:srgbClr val="66C3CC"/>
                </a:solidFill>
                <a:effectLst/>
                <a:latin typeface="JetBrains Mono"/>
              </a:rPr>
              <a:t>SmidgeHelper</a:t>
            </a:r>
            <a:r>
              <a:rPr kumimoji="0" lang="nl-BE" altLang="nl-BE" sz="2400" b="0" i="0" u="none" strike="noStrike" cap="none" normalizeH="0" baseline="0" dirty="0" err="1">
                <a:ln>
                  <a:noFill/>
                </a:ln>
                <a:solidFill>
                  <a:srgbClr val="BDBDBD"/>
                </a:solidFill>
                <a:effectLst/>
                <a:latin typeface="JetBrains Mono"/>
              </a:rPr>
              <a:t>.</a:t>
            </a:r>
            <a:r>
              <a:rPr kumimoji="0" lang="nl-BE" altLang="nl-BE" sz="2400" b="0" i="0" u="none" strike="noStrike" cap="none" normalizeH="0" baseline="0" dirty="0" err="1">
                <a:ln>
                  <a:noFill/>
                </a:ln>
                <a:solidFill>
                  <a:srgbClr val="39CC8F"/>
                </a:solidFill>
                <a:effectLst/>
                <a:latin typeface="JetBrains Mono"/>
              </a:rPr>
              <a:t>CssHereAsync</a:t>
            </a:r>
            <a:r>
              <a:rPr kumimoji="0" lang="nl-BE" altLang="nl-BE" sz="2400" b="0" i="0" u="none" strike="noStrike" cap="none" normalizeH="0" baseline="0" dirty="0">
                <a:ln>
                  <a:noFill/>
                </a:ln>
                <a:solidFill>
                  <a:srgbClr val="BDBDBD"/>
                </a:solidFill>
                <a:effectLst/>
                <a:latin typeface="JetBrains Mono"/>
              </a:rPr>
              <a:t>(debug</a:t>
            </a:r>
            <a:r>
              <a:rPr kumimoji="0" lang="nl-BE" altLang="nl-BE" sz="2400" b="0" i="0" u="none" strike="noStrike" cap="none" normalizeH="0" baseline="0" dirty="0">
                <a:ln>
                  <a:noFill/>
                </a:ln>
                <a:solidFill>
                  <a:srgbClr val="D0D0D0"/>
                </a:solidFill>
                <a:effectLst/>
                <a:latin typeface="JetBrains Mono"/>
              </a:rPr>
              <a:t>: </a:t>
            </a:r>
            <a:r>
              <a:rPr kumimoji="0" lang="nl-BE" altLang="nl-BE" sz="2400" b="0" i="0" u="none" strike="noStrike" cap="none" normalizeH="0" baseline="0" dirty="0" err="1">
                <a:ln>
                  <a:noFill/>
                </a:ln>
                <a:solidFill>
                  <a:srgbClr val="6C95EB"/>
                </a:solidFill>
                <a:effectLst/>
                <a:latin typeface="JetBrains Mono"/>
              </a:rPr>
              <a:t>false</a:t>
            </a:r>
            <a:r>
              <a:rPr kumimoji="0" lang="nl-BE" altLang="nl-BE" sz="2400" b="0" i="0" u="none" strike="noStrike" cap="none" normalizeH="0" baseline="0" dirty="0">
                <a:ln>
                  <a:noFill/>
                </a:ln>
                <a:solidFill>
                  <a:srgbClr val="BDBDBD"/>
                </a:solidFill>
                <a:effectLst/>
                <a:latin typeface="JetBrains Mono"/>
              </a:rPr>
              <a:t>)</a:t>
            </a:r>
            <a:br>
              <a:rPr kumimoji="0" lang="nl-BE" altLang="nl-BE" sz="2400" b="0" i="0" u="none" strike="noStrike" cap="none" normalizeH="0" baseline="0" dirty="0">
                <a:ln>
                  <a:noFill/>
                </a:ln>
                <a:solidFill>
                  <a:srgbClr val="BDBDBD"/>
                </a:solidFill>
                <a:effectLst/>
                <a:latin typeface="JetBrains Mono"/>
              </a:rPr>
            </a:br>
            <a:r>
              <a:rPr kumimoji="0" lang="nl-BE" altLang="nl-BE" sz="2400" b="0" i="0" u="none" strike="noStrike" cap="none" normalizeH="0" baseline="0" dirty="0">
                <a:ln>
                  <a:noFill/>
                </a:ln>
                <a:solidFill>
                  <a:srgbClr val="BDBDBD"/>
                </a:solidFill>
                <a:effectLst/>
                <a:latin typeface="JetBrains Mono"/>
              </a:rPr>
              <a:t>    </a:t>
            </a:r>
            <a:r>
              <a:rPr kumimoji="0" lang="nl-BE" altLang="nl-BE" sz="2400" b="0" i="0" u="none" strike="noStrike" cap="none" normalizeH="0" baseline="0" dirty="0">
                <a:ln>
                  <a:noFill/>
                </a:ln>
                <a:solidFill>
                  <a:srgbClr val="E1BFFF"/>
                </a:solidFill>
                <a:effectLst/>
                <a:latin typeface="JetBrains Mono"/>
              </a:rPr>
              <a:t>@</a:t>
            </a:r>
            <a:r>
              <a:rPr kumimoji="0" lang="nl-BE" altLang="nl-BE" sz="2400" b="0" i="0" u="none" strike="noStrike" cap="none" normalizeH="0" baseline="0" dirty="0">
                <a:ln>
                  <a:noFill/>
                </a:ln>
                <a:solidFill>
                  <a:srgbClr val="6C95EB"/>
                </a:solidFill>
                <a:effectLst/>
                <a:latin typeface="JetBrains Mono"/>
              </a:rPr>
              <a:t>await </a:t>
            </a:r>
            <a:r>
              <a:rPr kumimoji="0" lang="nl-BE" altLang="nl-BE" sz="2400" b="0" i="0" u="none" strike="noStrike" cap="none" normalizeH="0" baseline="0" dirty="0" err="1">
                <a:ln>
                  <a:noFill/>
                </a:ln>
                <a:solidFill>
                  <a:srgbClr val="66C3CC"/>
                </a:solidFill>
                <a:effectLst/>
                <a:latin typeface="JetBrains Mono"/>
              </a:rPr>
              <a:t>SmidgeHelper</a:t>
            </a:r>
            <a:r>
              <a:rPr kumimoji="0" lang="nl-BE" altLang="nl-BE" sz="2400" b="0" i="0" u="none" strike="noStrike" cap="none" normalizeH="0" baseline="0" dirty="0" err="1">
                <a:ln>
                  <a:noFill/>
                </a:ln>
                <a:solidFill>
                  <a:srgbClr val="BDBDBD"/>
                </a:solidFill>
                <a:effectLst/>
                <a:latin typeface="JetBrains Mono"/>
              </a:rPr>
              <a:t>.</a:t>
            </a:r>
            <a:r>
              <a:rPr kumimoji="0" lang="nl-BE" altLang="nl-BE" sz="2400" b="0" i="0" u="none" strike="noStrike" cap="none" normalizeH="0" baseline="0" dirty="0" err="1">
                <a:ln>
                  <a:noFill/>
                </a:ln>
                <a:solidFill>
                  <a:srgbClr val="39CC8F"/>
                </a:solidFill>
                <a:effectLst/>
                <a:latin typeface="JetBrains Mono"/>
              </a:rPr>
              <a:t>JsHereAsync</a:t>
            </a:r>
            <a:r>
              <a:rPr kumimoji="0" lang="nl-BE" altLang="nl-BE" sz="2400" b="0" i="0" u="none" strike="noStrike" cap="none" normalizeH="0" baseline="0" dirty="0">
                <a:ln>
                  <a:noFill/>
                </a:ln>
                <a:solidFill>
                  <a:srgbClr val="BDBDBD"/>
                </a:solidFill>
                <a:effectLst/>
                <a:latin typeface="JetBrains Mono"/>
              </a:rPr>
              <a:t>(debug</a:t>
            </a:r>
            <a:r>
              <a:rPr kumimoji="0" lang="nl-BE" altLang="nl-BE" sz="2400" b="0" i="0" u="none" strike="noStrike" cap="none" normalizeH="0" baseline="0" dirty="0">
                <a:ln>
                  <a:noFill/>
                </a:ln>
                <a:solidFill>
                  <a:srgbClr val="D0D0D0"/>
                </a:solidFill>
                <a:effectLst/>
                <a:latin typeface="JetBrains Mono"/>
              </a:rPr>
              <a:t>: </a:t>
            </a:r>
            <a:r>
              <a:rPr kumimoji="0" lang="nl-BE" altLang="nl-BE" sz="2400" b="0" i="0" u="none" strike="noStrike" cap="none" normalizeH="0" baseline="0" dirty="0" err="1">
                <a:ln>
                  <a:noFill/>
                </a:ln>
                <a:solidFill>
                  <a:srgbClr val="6C95EB"/>
                </a:solidFill>
                <a:effectLst/>
                <a:latin typeface="JetBrains Mono"/>
              </a:rPr>
              <a:t>false</a:t>
            </a:r>
            <a:r>
              <a:rPr kumimoji="0" lang="nl-BE" altLang="nl-BE" sz="2400" b="0" i="0" u="none" strike="noStrike" cap="none" normalizeH="0" baseline="0" dirty="0">
                <a:ln>
                  <a:noFill/>
                </a:ln>
                <a:solidFill>
                  <a:srgbClr val="BDBDBD"/>
                </a:solidFill>
                <a:effectLst/>
                <a:latin typeface="JetBrains Mono"/>
              </a:rPr>
              <a:t>)</a:t>
            </a:r>
            <a:br>
              <a:rPr kumimoji="0" lang="nl-BE" altLang="nl-BE" sz="2400" b="0" i="0" u="none" strike="noStrike" cap="none" normalizeH="0" baseline="0" dirty="0">
                <a:ln>
                  <a:noFill/>
                </a:ln>
                <a:solidFill>
                  <a:srgbClr val="BDBDBD"/>
                </a:solidFill>
                <a:effectLst/>
                <a:latin typeface="JetBrains Mono"/>
              </a:rPr>
            </a:br>
            <a:r>
              <a:rPr kumimoji="0" lang="nl-BE" altLang="nl-BE" sz="2400" b="0" i="0" u="none" strike="noStrike" cap="none" normalizeH="0" baseline="0" dirty="0">
                <a:ln>
                  <a:noFill/>
                </a:ln>
                <a:solidFill>
                  <a:srgbClr val="C191FF"/>
                </a:solidFill>
                <a:effectLst/>
                <a:latin typeface="JetBrains Mono"/>
              </a:rPr>
              <a:t>&lt;/environment&gt;</a:t>
            </a:r>
            <a:endParaRPr kumimoji="0" lang="nl-BE" altLang="nl-BE"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9B34-4A79-FEAD-6545-3F6E7DAAB815}"/>
              </a:ext>
            </a:extLst>
          </p:cNvPr>
          <p:cNvSpPr>
            <a:spLocks noGrp="1"/>
          </p:cNvSpPr>
          <p:nvPr>
            <p:ph type="title"/>
          </p:nvPr>
        </p:nvSpPr>
        <p:spPr/>
        <p:txBody>
          <a:bodyPr/>
          <a:lstStyle/>
          <a:p>
            <a:r>
              <a:rPr lang="en-US" dirty="0"/>
              <a:t>Partial view</a:t>
            </a:r>
            <a:endParaRPr lang="nl-BE" dirty="0"/>
          </a:p>
        </p:txBody>
      </p:sp>
      <p:sp>
        <p:nvSpPr>
          <p:cNvPr id="3" name="Content Placeholder 2">
            <a:extLst>
              <a:ext uri="{FF2B5EF4-FFF2-40B4-BE49-F238E27FC236}">
                <a16:creationId xmlns:a16="http://schemas.microsoft.com/office/drawing/2014/main" id="{8B129F82-ED82-E3C3-A95A-E45316F25638}"/>
              </a:ext>
            </a:extLst>
          </p:cNvPr>
          <p:cNvSpPr>
            <a:spLocks noGrp="1"/>
          </p:cNvSpPr>
          <p:nvPr>
            <p:ph idx="1"/>
          </p:nvPr>
        </p:nvSpPr>
        <p:spPr>
          <a:xfrm>
            <a:off x="838200" y="3714750"/>
            <a:ext cx="10515600" cy="2462212"/>
          </a:xfrm>
        </p:spPr>
        <p:txBody>
          <a:bodyPr/>
          <a:lstStyle/>
          <a:p>
            <a:pPr marL="0" indent="0">
              <a:buNone/>
            </a:pPr>
            <a:r>
              <a:rPr lang="en-US" dirty="0"/>
              <a:t>Render automatically on the master</a:t>
            </a:r>
          </a:p>
          <a:p>
            <a:pPr marL="0" indent="0">
              <a:buNone/>
            </a:pPr>
            <a:endParaRPr lang="nl-BE" dirty="0"/>
          </a:p>
        </p:txBody>
      </p:sp>
      <p:sp>
        <p:nvSpPr>
          <p:cNvPr id="7" name="Rectangle 1">
            <a:extLst>
              <a:ext uri="{FF2B5EF4-FFF2-40B4-BE49-F238E27FC236}">
                <a16:creationId xmlns:a16="http://schemas.microsoft.com/office/drawing/2014/main" id="{C3F237A3-BD97-109E-DAF5-9F6D63918783}"/>
              </a:ext>
            </a:extLst>
          </p:cNvPr>
          <p:cNvSpPr>
            <a:spLocks noChangeArrowheads="1"/>
          </p:cNvSpPr>
          <p:nvPr/>
        </p:nvSpPr>
        <p:spPr bwMode="auto">
          <a:xfrm>
            <a:off x="838200" y="1825625"/>
            <a:ext cx="10515600" cy="1384995"/>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2800" b="0" i="0" u="none" strike="noStrike" cap="none" normalizeH="0" baseline="0">
                <a:ln>
                  <a:noFill/>
                </a:ln>
                <a:solidFill>
                  <a:srgbClr val="66C3CC"/>
                </a:solidFill>
                <a:effectLst/>
                <a:latin typeface="JetBrains Mono"/>
              </a:rPr>
              <a:t>SmidgeHelper</a:t>
            </a:r>
            <a:br>
              <a:rPr kumimoji="0" lang="nl-BE" altLang="nl-BE" sz="2800" b="0" i="0" u="none" strike="noStrike" cap="none" normalizeH="0" baseline="0">
                <a:ln>
                  <a:noFill/>
                </a:ln>
                <a:solidFill>
                  <a:srgbClr val="66C3CC"/>
                </a:solidFill>
                <a:effectLst/>
                <a:latin typeface="JetBrains Mono"/>
              </a:rPr>
            </a:br>
            <a:r>
              <a:rPr kumimoji="0" lang="nl-BE" altLang="nl-BE" sz="2800" b="0" i="0" u="none" strike="noStrike" cap="none" normalizeH="0" baseline="0">
                <a:ln>
                  <a:noFill/>
                </a:ln>
                <a:solidFill>
                  <a:srgbClr val="66C3CC"/>
                </a:solidFill>
                <a:effectLst/>
                <a:latin typeface="JetBrains Mono"/>
              </a:rPr>
              <a:t>    </a:t>
            </a:r>
            <a:r>
              <a:rPr kumimoji="0" lang="nl-BE" altLang="nl-BE" sz="2800" b="0" i="0" u="none" strike="noStrike" cap="none" normalizeH="0" baseline="0">
                <a:ln>
                  <a:noFill/>
                </a:ln>
                <a:solidFill>
                  <a:srgbClr val="BDBDBD"/>
                </a:solidFill>
                <a:effectLst/>
                <a:latin typeface="JetBrains Mono"/>
              </a:rPr>
              <a:t>.</a:t>
            </a:r>
            <a:r>
              <a:rPr kumimoji="0" lang="nl-BE" altLang="nl-BE" sz="2800" b="0" i="0" u="none" strike="noStrike" cap="none" normalizeH="0" baseline="0">
                <a:ln>
                  <a:noFill/>
                </a:ln>
                <a:solidFill>
                  <a:srgbClr val="39CC8F"/>
                </a:solidFill>
                <a:effectLst/>
                <a:latin typeface="JetBrains Mono"/>
              </a:rPr>
              <a:t>RequiresCss</a:t>
            </a:r>
            <a:r>
              <a:rPr kumimoji="0" lang="nl-BE" altLang="nl-BE" sz="2800" b="0" i="0" u="none" strike="noStrike" cap="none" normalizeH="0" baseline="0">
                <a:ln>
                  <a:noFill/>
                </a:ln>
                <a:solidFill>
                  <a:srgbClr val="BDBDBD"/>
                </a:solidFill>
                <a:effectLst/>
                <a:latin typeface="JetBrains Mono"/>
              </a:rPr>
              <a:t>(</a:t>
            </a:r>
            <a:r>
              <a:rPr kumimoji="0" lang="nl-BE" altLang="nl-BE" sz="2800" b="0" i="0" u="none" strike="noStrike" cap="none" normalizeH="0" baseline="0">
                <a:ln>
                  <a:noFill/>
                </a:ln>
                <a:solidFill>
                  <a:srgbClr val="C9A26D"/>
                </a:solidFill>
                <a:effectLst/>
                <a:latin typeface="JetBrains Mono"/>
              </a:rPr>
              <a:t>"~/Assets/Views/ImageBlock.css"</a:t>
            </a:r>
            <a:r>
              <a:rPr kumimoji="0" lang="nl-BE" altLang="nl-BE" sz="2800" b="0" i="0" u="none" strike="noStrike" cap="none" normalizeH="0" baseline="0">
                <a:ln>
                  <a:noFill/>
                </a:ln>
                <a:solidFill>
                  <a:srgbClr val="BDBDBD"/>
                </a:solidFill>
                <a:effectLst/>
                <a:latin typeface="JetBrains Mono"/>
              </a:rPr>
              <a:t>)</a:t>
            </a:r>
            <a:br>
              <a:rPr kumimoji="0" lang="nl-BE" altLang="nl-BE" sz="2800" b="0" i="0" u="none" strike="noStrike" cap="none" normalizeH="0" baseline="0">
                <a:ln>
                  <a:noFill/>
                </a:ln>
                <a:solidFill>
                  <a:srgbClr val="BDBDBD"/>
                </a:solidFill>
                <a:effectLst/>
                <a:latin typeface="JetBrains Mono"/>
              </a:rPr>
            </a:br>
            <a:r>
              <a:rPr kumimoji="0" lang="nl-BE" altLang="nl-BE" sz="2800" b="0" i="0" u="none" strike="noStrike" cap="none" normalizeH="0" baseline="0">
                <a:ln>
                  <a:noFill/>
                </a:ln>
                <a:solidFill>
                  <a:srgbClr val="BDBDBD"/>
                </a:solidFill>
                <a:effectLst/>
                <a:latin typeface="JetBrains Mono"/>
              </a:rPr>
              <a:t>    .</a:t>
            </a:r>
            <a:r>
              <a:rPr kumimoji="0" lang="nl-BE" altLang="nl-BE" sz="2800" b="0" i="0" u="none" strike="noStrike" cap="none" normalizeH="0" baseline="0">
                <a:ln>
                  <a:noFill/>
                </a:ln>
                <a:solidFill>
                  <a:srgbClr val="39CC8F"/>
                </a:solidFill>
                <a:effectLst/>
                <a:latin typeface="JetBrains Mono"/>
              </a:rPr>
              <a:t>RequiresJs</a:t>
            </a:r>
            <a:r>
              <a:rPr kumimoji="0" lang="nl-BE" altLang="nl-BE" sz="2800" b="0" i="0" u="none" strike="noStrike" cap="none" normalizeH="0" baseline="0">
                <a:ln>
                  <a:noFill/>
                </a:ln>
                <a:solidFill>
                  <a:srgbClr val="BDBDBD"/>
                </a:solidFill>
                <a:effectLst/>
                <a:latin typeface="JetBrains Mono"/>
              </a:rPr>
              <a:t>(</a:t>
            </a:r>
            <a:r>
              <a:rPr kumimoji="0" lang="nl-BE" altLang="nl-BE" sz="2800" b="0" i="0" u="none" strike="noStrike" cap="none" normalizeH="0" baseline="0">
                <a:ln>
                  <a:noFill/>
                </a:ln>
                <a:solidFill>
                  <a:srgbClr val="C9A26D"/>
                </a:solidFill>
                <a:effectLst/>
                <a:latin typeface="JetBrains Mono"/>
              </a:rPr>
              <a:t>"~/Assets/Views/ImageBlock.js"</a:t>
            </a:r>
            <a:r>
              <a:rPr kumimoji="0" lang="nl-BE" altLang="nl-BE" sz="2800" b="0" i="0" u="none" strike="noStrike" cap="none" normalizeH="0" baseline="0">
                <a:ln>
                  <a:noFill/>
                </a:ln>
                <a:solidFill>
                  <a:srgbClr val="BDBDBD"/>
                </a:solidFill>
                <a:effectLst/>
                <a:latin typeface="JetBrains Mono"/>
              </a:rPr>
              <a:t>);</a:t>
            </a:r>
            <a:endParaRPr kumimoji="0" lang="nl-BE" altLang="nl-BE" sz="5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2166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1353-BC2C-0C64-305B-BDA035B34949}"/>
              </a:ext>
            </a:extLst>
          </p:cNvPr>
          <p:cNvSpPr>
            <a:spLocks noGrp="1"/>
          </p:cNvSpPr>
          <p:nvPr>
            <p:ph type="title"/>
          </p:nvPr>
        </p:nvSpPr>
        <p:spPr/>
        <p:txBody>
          <a:bodyPr/>
          <a:lstStyle/>
          <a:p>
            <a:r>
              <a:rPr lang="en-US" dirty="0"/>
              <a:t>Some background</a:t>
            </a:r>
            <a:endParaRPr lang="nl-BE" dirty="0"/>
          </a:p>
        </p:txBody>
      </p:sp>
      <p:sp>
        <p:nvSpPr>
          <p:cNvPr id="4" name="Text Placeholder 3">
            <a:extLst>
              <a:ext uri="{FF2B5EF4-FFF2-40B4-BE49-F238E27FC236}">
                <a16:creationId xmlns:a16="http://schemas.microsoft.com/office/drawing/2014/main" id="{BA74090D-5A12-F66A-6AB1-254F35BF96F8}"/>
              </a:ext>
            </a:extLst>
          </p:cNvPr>
          <p:cNvSpPr>
            <a:spLocks noGrp="1"/>
          </p:cNvSpPr>
          <p:nvPr>
            <p:ph type="body" idx="1"/>
          </p:nvPr>
        </p:nvSpPr>
        <p:spPr/>
        <p:txBody>
          <a:bodyPr/>
          <a:lstStyle/>
          <a:p>
            <a:endParaRPr lang="nl-BE"/>
          </a:p>
        </p:txBody>
      </p:sp>
      <p:pic>
        <p:nvPicPr>
          <p:cNvPr id="6" name="Picture 5" descr="A group of people sitting at a table">
            <a:extLst>
              <a:ext uri="{FF2B5EF4-FFF2-40B4-BE49-F238E27FC236}">
                <a16:creationId xmlns:a16="http://schemas.microsoft.com/office/drawing/2014/main" id="{325C5B32-2943-64F7-10ED-D9DC05655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429"/>
            <a:ext cx="12192000" cy="6966858"/>
          </a:xfrm>
          <a:prstGeom prst="rect">
            <a:avLst/>
          </a:prstGeom>
        </p:spPr>
      </p:pic>
    </p:spTree>
    <p:extLst>
      <p:ext uri="{BB962C8B-B14F-4D97-AF65-F5344CB8AC3E}">
        <p14:creationId xmlns:p14="http://schemas.microsoft.com/office/powerpoint/2010/main" val="3309104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9166A-2AA6-3635-83A8-B4ECC1991D9A}"/>
              </a:ext>
            </a:extLst>
          </p:cNvPr>
          <p:cNvSpPr>
            <a:spLocks noGrp="1"/>
          </p:cNvSpPr>
          <p:nvPr>
            <p:ph type="title"/>
          </p:nvPr>
        </p:nvSpPr>
        <p:spPr/>
        <p:txBody>
          <a:bodyPr/>
          <a:lstStyle/>
          <a:p>
            <a:r>
              <a:rPr lang="en-US" dirty="0"/>
              <a:t>Defer </a:t>
            </a:r>
            <a:r>
              <a:rPr lang="en-US" dirty="0" err="1"/>
              <a:t>Css</a:t>
            </a:r>
            <a:endParaRPr lang="nl-BE" dirty="0"/>
          </a:p>
        </p:txBody>
      </p:sp>
      <p:sp>
        <p:nvSpPr>
          <p:cNvPr id="3" name="Content Placeholder 2">
            <a:extLst>
              <a:ext uri="{FF2B5EF4-FFF2-40B4-BE49-F238E27FC236}">
                <a16:creationId xmlns:a16="http://schemas.microsoft.com/office/drawing/2014/main" id="{B3361A98-505A-5782-1A61-72D1CCECFBE0}"/>
              </a:ext>
            </a:extLst>
          </p:cNvPr>
          <p:cNvSpPr>
            <a:spLocks noGrp="1"/>
          </p:cNvSpPr>
          <p:nvPr>
            <p:ph idx="1"/>
          </p:nvPr>
        </p:nvSpPr>
        <p:spPr/>
        <p:txBody>
          <a:bodyPr/>
          <a:lstStyle/>
          <a:p>
            <a:endParaRPr lang="nl-BE"/>
          </a:p>
        </p:txBody>
      </p:sp>
      <p:sp>
        <p:nvSpPr>
          <p:cNvPr id="4" name="Rectangle 1">
            <a:extLst>
              <a:ext uri="{FF2B5EF4-FFF2-40B4-BE49-F238E27FC236}">
                <a16:creationId xmlns:a16="http://schemas.microsoft.com/office/drawing/2014/main" id="{EDEDEE85-F764-3B41-145B-361F70EF803A}"/>
              </a:ext>
            </a:extLst>
          </p:cNvPr>
          <p:cNvSpPr>
            <a:spLocks noChangeArrowheads="1"/>
          </p:cNvSpPr>
          <p:nvPr/>
        </p:nvSpPr>
        <p:spPr bwMode="auto">
          <a:xfrm>
            <a:off x="838200" y="4054429"/>
            <a:ext cx="9029700" cy="1200329"/>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600" b="0" i="0" u="none" strike="noStrike" cap="none" normalizeH="0" baseline="0" dirty="0">
                <a:ln>
                  <a:noFill/>
                </a:ln>
                <a:solidFill>
                  <a:srgbClr val="C191FF"/>
                </a:solidFill>
                <a:effectLst/>
                <a:latin typeface="JetBrains Mono"/>
              </a:rPr>
              <a:t>&lt;link </a:t>
            </a:r>
            <a:r>
              <a:rPr kumimoji="0" lang="nl-BE" altLang="nl-BE" sz="3600" b="0" i="0" u="none" strike="noStrike" cap="none" normalizeH="0" baseline="0" dirty="0" err="1">
                <a:ln>
                  <a:noFill/>
                </a:ln>
                <a:solidFill>
                  <a:srgbClr val="85C46C"/>
                </a:solidFill>
                <a:effectLst/>
                <a:latin typeface="JetBrains Mono"/>
              </a:rPr>
              <a:t>href</a:t>
            </a:r>
            <a:r>
              <a:rPr kumimoji="0" lang="nl-BE" altLang="nl-BE" sz="3600" b="0" i="0" u="none" strike="noStrike" cap="none" normalizeH="0" baseline="0" dirty="0">
                <a:ln>
                  <a:noFill/>
                </a:ln>
                <a:solidFill>
                  <a:srgbClr val="C9A26D"/>
                </a:solidFill>
                <a:effectLst/>
                <a:latin typeface="JetBrains Mono"/>
              </a:rPr>
              <a:t>="</a:t>
            </a:r>
            <a:r>
              <a:rPr kumimoji="0" lang="nl-BE" altLang="nl-BE" sz="3600" b="0" i="0" u="none" strike="noStrike" cap="none" normalizeH="0" baseline="0" dirty="0" err="1">
                <a:ln>
                  <a:noFill/>
                </a:ln>
                <a:solidFill>
                  <a:srgbClr val="6C95EB"/>
                </a:solidFill>
                <a:effectLst/>
                <a:latin typeface="JetBrains Mono"/>
              </a:rPr>
              <a:t>css</a:t>
            </a:r>
            <a:r>
              <a:rPr kumimoji="0" lang="nl-BE" altLang="nl-BE" sz="3600" b="0" i="0" u="none" strike="noStrike" cap="none" normalizeH="0" baseline="0" dirty="0">
                <a:ln>
                  <a:noFill/>
                </a:ln>
                <a:solidFill>
                  <a:srgbClr val="6C95EB"/>
                </a:solidFill>
                <a:effectLst/>
                <a:latin typeface="JetBrains Mono"/>
              </a:rPr>
              <a:t>-master</a:t>
            </a:r>
            <a:r>
              <a:rPr kumimoji="0" lang="nl-BE" altLang="nl-BE" sz="3600" b="0" i="0" u="none" strike="noStrike" cap="none" normalizeH="0" baseline="0" dirty="0">
                <a:ln>
                  <a:noFill/>
                </a:ln>
                <a:solidFill>
                  <a:srgbClr val="C9A26D"/>
                </a:solidFill>
                <a:effectLst/>
                <a:latin typeface="JetBrains Mono"/>
              </a:rPr>
              <a:t>" </a:t>
            </a:r>
            <a:r>
              <a:rPr kumimoji="0" lang="nl-BE" altLang="nl-BE" sz="3600" b="0" i="0" u="none" strike="noStrike" cap="none" normalizeH="0" baseline="0" dirty="0">
                <a:ln>
                  <a:noFill/>
                </a:ln>
                <a:solidFill>
                  <a:srgbClr val="85C46C"/>
                </a:solidFill>
                <a:effectLst/>
                <a:latin typeface="JetBrains Mono"/>
              </a:rPr>
              <a:t>rel</a:t>
            </a:r>
            <a:r>
              <a:rPr kumimoji="0" lang="nl-BE" altLang="nl-BE" sz="3600" b="0" i="0" u="none" strike="noStrike" cap="none" normalizeH="0" baseline="0" dirty="0">
                <a:ln>
                  <a:noFill/>
                </a:ln>
                <a:solidFill>
                  <a:srgbClr val="C9A26D"/>
                </a:solidFill>
                <a:effectLst/>
                <a:latin typeface="JetBrains Mono"/>
              </a:rPr>
              <a:t>="</a:t>
            </a:r>
            <a:r>
              <a:rPr kumimoji="0" lang="nl-BE" altLang="nl-BE" sz="3600" b="0" i="0" u="none" strike="noStrike" cap="none" normalizeH="0" baseline="0" dirty="0" err="1">
                <a:ln>
                  <a:noFill/>
                </a:ln>
                <a:solidFill>
                  <a:srgbClr val="C9A26D"/>
                </a:solidFill>
                <a:effectLst/>
                <a:latin typeface="JetBrains Mono"/>
              </a:rPr>
              <a:t>stylesheet</a:t>
            </a:r>
            <a:r>
              <a:rPr kumimoji="0" lang="nl-BE" altLang="nl-BE" sz="3600" b="0" i="0" u="none" strike="noStrike" cap="none" normalizeH="0" baseline="0" dirty="0">
                <a:ln>
                  <a:noFill/>
                </a:ln>
                <a:solidFill>
                  <a:srgbClr val="C9A26D"/>
                </a:solidFill>
                <a:effectLst/>
                <a:latin typeface="JetBrains Mono"/>
              </a:rPr>
              <a:t>" </a:t>
            </a:r>
            <a:r>
              <a:rPr kumimoji="0" lang="nl-BE" altLang="nl-BE" sz="3600" b="0" i="0" u="none" strike="noStrike" cap="none" normalizeH="0" baseline="0" dirty="0">
                <a:ln>
                  <a:noFill/>
                </a:ln>
                <a:solidFill>
                  <a:srgbClr val="C191FF"/>
                </a:solidFill>
                <a:effectLst/>
                <a:latin typeface="JetBrains Mono"/>
              </a:rPr>
              <a:t>/&gt; </a:t>
            </a:r>
            <a:br>
              <a:rPr kumimoji="0" lang="nl-BE" altLang="nl-BE" sz="3600" b="0" i="0" u="none" strike="noStrike" cap="none" normalizeH="0" baseline="0" dirty="0">
                <a:ln>
                  <a:noFill/>
                </a:ln>
                <a:solidFill>
                  <a:srgbClr val="C191FF"/>
                </a:solidFill>
                <a:effectLst/>
                <a:latin typeface="JetBrains Mono"/>
              </a:rPr>
            </a:br>
            <a:r>
              <a:rPr kumimoji="0" lang="nl-BE" altLang="nl-BE" sz="3600" b="0" i="0" u="none" strike="noStrike" cap="none" normalizeH="0" baseline="0" dirty="0">
                <a:ln>
                  <a:noFill/>
                </a:ln>
                <a:solidFill>
                  <a:srgbClr val="C191FF"/>
                </a:solidFill>
                <a:effectLst/>
                <a:latin typeface="JetBrains Mono"/>
              </a:rPr>
              <a:t>&lt;link </a:t>
            </a:r>
            <a:r>
              <a:rPr kumimoji="0" lang="nl-BE" altLang="nl-BE" sz="3600" b="0" i="0" u="none" strike="noStrike" cap="none" normalizeH="0" baseline="0" dirty="0" err="1">
                <a:ln>
                  <a:noFill/>
                </a:ln>
                <a:solidFill>
                  <a:srgbClr val="85C46C"/>
                </a:solidFill>
                <a:effectLst/>
                <a:latin typeface="JetBrains Mono"/>
              </a:rPr>
              <a:t>href</a:t>
            </a:r>
            <a:r>
              <a:rPr kumimoji="0" lang="nl-BE" altLang="nl-BE" sz="3600" b="0" i="0" u="none" strike="noStrike" cap="none" normalizeH="0" baseline="0" dirty="0">
                <a:ln>
                  <a:noFill/>
                </a:ln>
                <a:solidFill>
                  <a:srgbClr val="C9A26D"/>
                </a:solidFill>
                <a:effectLst/>
                <a:latin typeface="JetBrains Mono"/>
              </a:rPr>
              <a:t>="</a:t>
            </a:r>
            <a:r>
              <a:rPr kumimoji="0" lang="nl-BE" altLang="nl-BE" sz="3600" b="0" i="0" u="none" strike="noStrike" cap="none" normalizeH="0" baseline="0" dirty="0" err="1">
                <a:ln>
                  <a:noFill/>
                </a:ln>
                <a:solidFill>
                  <a:srgbClr val="C9A26D"/>
                </a:solidFill>
                <a:effectLst/>
                <a:latin typeface="JetBrains Mono"/>
              </a:rPr>
              <a:t>css-defer</a:t>
            </a:r>
            <a:r>
              <a:rPr kumimoji="0" lang="nl-BE" altLang="nl-BE" sz="3600" b="0" i="0" u="none" strike="noStrike" cap="none" normalizeH="0" baseline="0" dirty="0">
                <a:ln>
                  <a:noFill/>
                </a:ln>
                <a:solidFill>
                  <a:srgbClr val="C9A26D"/>
                </a:solidFill>
                <a:effectLst/>
                <a:latin typeface="JetBrains Mono"/>
              </a:rPr>
              <a:t>" </a:t>
            </a:r>
            <a:r>
              <a:rPr kumimoji="0" lang="nl-BE" altLang="nl-BE" sz="3600" b="0" i="0" u="none" strike="noStrike" cap="none" normalizeH="0" baseline="0" dirty="0">
                <a:ln>
                  <a:noFill/>
                </a:ln>
                <a:solidFill>
                  <a:srgbClr val="85C46C"/>
                </a:solidFill>
                <a:effectLst/>
                <a:latin typeface="JetBrains Mono"/>
              </a:rPr>
              <a:t>rel</a:t>
            </a:r>
            <a:r>
              <a:rPr kumimoji="0" lang="nl-BE" altLang="nl-BE" sz="3600" b="0" i="0" u="none" strike="noStrike" cap="none" normalizeH="0" baseline="0" dirty="0">
                <a:ln>
                  <a:noFill/>
                </a:ln>
                <a:solidFill>
                  <a:srgbClr val="C9A26D"/>
                </a:solidFill>
                <a:effectLst/>
                <a:latin typeface="JetBrains Mono"/>
              </a:rPr>
              <a:t>="</a:t>
            </a:r>
            <a:r>
              <a:rPr kumimoji="0" lang="nl-BE" altLang="nl-BE" sz="3600" b="0" i="0" u="none" strike="noStrike" cap="none" normalizeH="0" baseline="0" dirty="0" err="1">
                <a:ln>
                  <a:noFill/>
                </a:ln>
                <a:solidFill>
                  <a:srgbClr val="C9A26D"/>
                </a:solidFill>
                <a:effectLst/>
                <a:latin typeface="JetBrains Mono"/>
              </a:rPr>
              <a:t>stylesheet</a:t>
            </a:r>
            <a:r>
              <a:rPr kumimoji="0" lang="nl-BE" altLang="nl-BE" sz="3600" b="0" i="0" u="none" strike="noStrike" cap="none" normalizeH="0" baseline="0" dirty="0">
                <a:ln>
                  <a:noFill/>
                </a:ln>
                <a:solidFill>
                  <a:srgbClr val="C9A26D"/>
                </a:solidFill>
                <a:effectLst/>
                <a:latin typeface="JetBrains Mono"/>
              </a:rPr>
              <a:t>" </a:t>
            </a:r>
            <a:r>
              <a:rPr kumimoji="0" lang="nl-BE" altLang="nl-BE" sz="3600" b="0" i="0" u="none" strike="noStrike" cap="none" normalizeH="0" baseline="0" dirty="0" err="1">
                <a:ln>
                  <a:noFill/>
                </a:ln>
                <a:solidFill>
                  <a:srgbClr val="85C46C"/>
                </a:solidFill>
                <a:effectLst/>
                <a:latin typeface="JetBrains Mono"/>
              </a:rPr>
              <a:t>defer</a:t>
            </a:r>
            <a:r>
              <a:rPr kumimoji="0" lang="nl-BE" altLang="nl-BE" sz="3600" b="0" i="0" u="none" strike="noStrike" cap="none" normalizeH="0" baseline="0" dirty="0">
                <a:ln>
                  <a:noFill/>
                </a:ln>
                <a:solidFill>
                  <a:srgbClr val="85C46C"/>
                </a:solidFill>
                <a:effectLst/>
                <a:latin typeface="JetBrains Mono"/>
              </a:rPr>
              <a:t> </a:t>
            </a:r>
            <a:r>
              <a:rPr kumimoji="0" lang="nl-BE" altLang="nl-BE" sz="3600" b="0" i="0" u="none" strike="noStrike" cap="none" normalizeH="0" baseline="0" dirty="0">
                <a:ln>
                  <a:noFill/>
                </a:ln>
                <a:solidFill>
                  <a:srgbClr val="C191FF"/>
                </a:solidFill>
                <a:effectLst/>
                <a:latin typeface="JetBrains Mono"/>
              </a:rPr>
              <a:t>/&gt;</a:t>
            </a:r>
            <a:endParaRPr kumimoji="0" lang="nl-BE" altLang="nl-BE" sz="6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67FB2D3-FE6C-79AC-0EE1-0E8AAF4CBA4D}"/>
              </a:ext>
            </a:extLst>
          </p:cNvPr>
          <p:cNvSpPr>
            <a:spLocks noChangeArrowheads="1"/>
          </p:cNvSpPr>
          <p:nvPr/>
        </p:nvSpPr>
        <p:spPr bwMode="auto">
          <a:xfrm>
            <a:off x="838200" y="1478808"/>
            <a:ext cx="10010774" cy="2062103"/>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3200" b="0" i="0" u="none" strike="noStrike" cap="none" normalizeH="0" baseline="0" dirty="0" err="1">
                <a:ln>
                  <a:noFill/>
                </a:ln>
                <a:solidFill>
                  <a:srgbClr val="66C3CC"/>
                </a:solidFill>
                <a:effectLst/>
                <a:latin typeface="JetBrains Mono"/>
              </a:rPr>
              <a:t>SmidgeHelper</a:t>
            </a:r>
            <a:r>
              <a:rPr kumimoji="0" lang="nl-BE" altLang="nl-BE" sz="3200" b="0" i="0" u="none" strike="noStrike" cap="none" normalizeH="0" baseline="0" dirty="0" err="1">
                <a:ln>
                  <a:noFill/>
                </a:ln>
                <a:solidFill>
                  <a:srgbClr val="BDBDBD"/>
                </a:solidFill>
                <a:effectLst/>
                <a:latin typeface="JetBrains Mono"/>
              </a:rPr>
              <a:t>.</a:t>
            </a:r>
            <a:r>
              <a:rPr kumimoji="0" lang="nl-BE" altLang="nl-BE" sz="3200" b="0" i="0" u="none" strike="noStrike" cap="none" normalizeH="0" baseline="0" dirty="0" err="1">
                <a:ln>
                  <a:noFill/>
                </a:ln>
                <a:solidFill>
                  <a:srgbClr val="39CC8F"/>
                </a:solidFill>
                <a:effectLst/>
                <a:latin typeface="JetBrains Mono"/>
              </a:rPr>
              <a:t>CreateCssBundle</a:t>
            </a:r>
            <a:r>
              <a:rPr kumimoji="0" lang="nl-BE" altLang="nl-BE" sz="3200" b="0" i="0" u="none" strike="noStrike" cap="none" normalizeH="0" baseline="0" dirty="0">
                <a:ln>
                  <a:noFill/>
                </a:ln>
                <a:solidFill>
                  <a:srgbClr val="BDBDBD"/>
                </a:solidFill>
                <a:effectLst/>
                <a:latin typeface="JetBrains Mono"/>
              </a:rPr>
              <a:t>(</a:t>
            </a:r>
            <a:r>
              <a:rPr kumimoji="0" lang="nl-BE" altLang="nl-BE" sz="3200" b="0" i="0" u="none" strike="noStrike" cap="none" normalizeH="0" baseline="0" dirty="0">
                <a:ln>
                  <a:noFill/>
                </a:ln>
                <a:solidFill>
                  <a:srgbClr val="C9A26D"/>
                </a:solidFill>
                <a:effectLst/>
                <a:latin typeface="JetBrains Mono"/>
              </a:rPr>
              <a:t>"</a:t>
            </a:r>
            <a:r>
              <a:rPr kumimoji="0" lang="nl-BE" altLang="nl-BE" sz="3200" b="0" i="0" u="none" strike="noStrike" cap="none" normalizeH="0" baseline="0" dirty="0" err="1">
                <a:ln>
                  <a:noFill/>
                </a:ln>
                <a:solidFill>
                  <a:srgbClr val="C9A26D"/>
                </a:solidFill>
                <a:effectLst/>
                <a:latin typeface="JetBrains Mono"/>
              </a:rPr>
              <a:t>css</a:t>
            </a:r>
            <a:r>
              <a:rPr kumimoji="0" lang="nl-BE" altLang="nl-BE" sz="3200" b="0" i="0" u="none" strike="noStrike" cap="none" normalizeH="0" baseline="0" dirty="0">
                <a:ln>
                  <a:noFill/>
                </a:ln>
                <a:solidFill>
                  <a:srgbClr val="C9A26D"/>
                </a:solidFill>
                <a:effectLst/>
                <a:latin typeface="JetBrains Mono"/>
              </a:rPr>
              <a:t>-master"</a:t>
            </a:r>
            <a:r>
              <a:rPr kumimoji="0" lang="nl-BE" altLang="nl-BE" sz="3200" b="0" i="0" u="none" strike="noStrike" cap="none" normalizeH="0" baseline="0" dirty="0">
                <a:ln>
                  <a:noFill/>
                </a:ln>
                <a:solidFill>
                  <a:srgbClr val="BDBDBD"/>
                </a:solidFill>
                <a:effectLst/>
                <a:latin typeface="JetBrains Mono"/>
              </a:rPr>
              <a:t>)</a:t>
            </a:r>
            <a:br>
              <a:rPr kumimoji="0" lang="nl-BE" altLang="nl-BE" sz="3200" b="0" i="0" u="none" strike="noStrike" cap="none" normalizeH="0" baseline="0" dirty="0">
                <a:ln>
                  <a:noFill/>
                </a:ln>
                <a:solidFill>
                  <a:srgbClr val="BDBDBD"/>
                </a:solidFill>
                <a:effectLst/>
                <a:latin typeface="JetBrains Mono"/>
              </a:rPr>
            </a:br>
            <a:r>
              <a:rPr kumimoji="0" lang="nl-BE" altLang="nl-BE" sz="3200" b="0" i="0" u="none" strike="noStrike" cap="none" normalizeH="0" baseline="0" dirty="0">
                <a:ln>
                  <a:noFill/>
                </a:ln>
                <a:solidFill>
                  <a:srgbClr val="BDBDBD"/>
                </a:solidFill>
                <a:effectLst/>
                <a:latin typeface="JetBrains Mono"/>
              </a:rPr>
              <a:t>    .</a:t>
            </a:r>
            <a:r>
              <a:rPr kumimoji="0" lang="nl-BE" altLang="nl-BE" sz="3200" b="0" i="0" u="none" strike="noStrike" cap="none" normalizeH="0" baseline="0" dirty="0" err="1">
                <a:ln>
                  <a:noFill/>
                </a:ln>
                <a:solidFill>
                  <a:srgbClr val="39CC8F"/>
                </a:solidFill>
                <a:effectLst/>
                <a:latin typeface="JetBrains Mono"/>
              </a:rPr>
              <a:t>RequiresCss</a:t>
            </a:r>
            <a:r>
              <a:rPr kumimoji="0" lang="nl-BE" altLang="nl-BE" sz="3200" b="0" i="0" u="none" strike="noStrike" cap="none" normalizeH="0" baseline="0" dirty="0">
                <a:ln>
                  <a:noFill/>
                </a:ln>
                <a:solidFill>
                  <a:srgbClr val="BDBDBD"/>
                </a:solidFill>
                <a:effectLst/>
                <a:latin typeface="JetBrains Mono"/>
              </a:rPr>
              <a:t>(</a:t>
            </a:r>
            <a:r>
              <a:rPr kumimoji="0" lang="nl-BE" altLang="nl-BE" sz="3200" b="0" i="0" u="none" strike="noStrike" cap="none" normalizeH="0" baseline="0" dirty="0">
                <a:ln>
                  <a:noFill/>
                </a:ln>
                <a:solidFill>
                  <a:srgbClr val="C9A26D"/>
                </a:solidFill>
                <a:effectLst/>
                <a:latin typeface="JetBrains Mono"/>
              </a:rPr>
              <a:t>"~/</a:t>
            </a:r>
            <a:r>
              <a:rPr kumimoji="0" lang="nl-BE" altLang="nl-BE" sz="3200" b="0" i="0" u="none" strike="noStrike" cap="none" normalizeH="0" baseline="0" dirty="0" err="1">
                <a:ln>
                  <a:noFill/>
                </a:ln>
                <a:solidFill>
                  <a:srgbClr val="C9A26D"/>
                </a:solidFill>
                <a:effectLst/>
                <a:latin typeface="JetBrains Mono"/>
              </a:rPr>
              <a:t>css</a:t>
            </a:r>
            <a:r>
              <a:rPr kumimoji="0" lang="nl-BE" altLang="nl-BE" sz="3200" b="0" i="0" u="none" strike="noStrike" cap="none" normalizeH="0" baseline="0" dirty="0">
                <a:ln>
                  <a:noFill/>
                </a:ln>
                <a:solidFill>
                  <a:srgbClr val="C9A26D"/>
                </a:solidFill>
                <a:effectLst/>
                <a:latin typeface="JetBrains Mono"/>
              </a:rPr>
              <a:t>/theme.css“, "~/</a:t>
            </a:r>
            <a:r>
              <a:rPr kumimoji="0" lang="nl-BE" altLang="nl-BE" sz="3200" b="0" i="0" u="none" strike="noStrike" cap="none" normalizeH="0" baseline="0" dirty="0" err="1">
                <a:ln>
                  <a:noFill/>
                </a:ln>
                <a:solidFill>
                  <a:srgbClr val="C9A26D"/>
                </a:solidFill>
                <a:effectLst/>
                <a:latin typeface="JetBrains Mono"/>
              </a:rPr>
              <a:t>css</a:t>
            </a:r>
            <a:r>
              <a:rPr kumimoji="0" lang="nl-BE" altLang="nl-BE" sz="3200" b="0" i="0" u="none" strike="noStrike" cap="none" normalizeH="0" baseline="0" dirty="0">
                <a:ln>
                  <a:noFill/>
                </a:ln>
                <a:solidFill>
                  <a:srgbClr val="C9A26D"/>
                </a:solidFill>
                <a:effectLst/>
                <a:latin typeface="JetBrains Mono"/>
              </a:rPr>
              <a:t>/custom.css"</a:t>
            </a:r>
            <a:r>
              <a:rPr kumimoji="0" lang="nl-BE" altLang="nl-BE" sz="3200" b="0" i="0" u="none" strike="noStrike" cap="none" normalizeH="0" baseline="0" dirty="0">
                <a:ln>
                  <a:noFill/>
                </a:ln>
                <a:solidFill>
                  <a:srgbClr val="BDBDBD"/>
                </a:solidFill>
                <a:effectLst/>
                <a:latin typeface="JetBrains Mono"/>
              </a:rPr>
              <a:t>);</a:t>
            </a:r>
            <a:br>
              <a:rPr kumimoji="0" lang="nl-BE" altLang="nl-BE" sz="3200" b="0" i="0" u="none" strike="noStrike" cap="none" normalizeH="0" baseline="0" dirty="0">
                <a:ln>
                  <a:noFill/>
                </a:ln>
                <a:solidFill>
                  <a:srgbClr val="BDBDBD"/>
                </a:solidFill>
                <a:effectLst/>
                <a:latin typeface="JetBrains Mono"/>
              </a:rPr>
            </a:br>
            <a:r>
              <a:rPr kumimoji="0" lang="nl-BE" altLang="nl-BE" sz="3200" b="0" i="0" u="none" strike="noStrike" cap="none" normalizeH="0" baseline="0" dirty="0" err="1">
                <a:ln>
                  <a:noFill/>
                </a:ln>
                <a:solidFill>
                  <a:srgbClr val="66C3CC"/>
                </a:solidFill>
                <a:effectLst/>
                <a:latin typeface="JetBrains Mono"/>
              </a:rPr>
              <a:t>SmidgeHelper</a:t>
            </a:r>
            <a:r>
              <a:rPr kumimoji="0" lang="nl-BE" altLang="nl-BE" sz="3200" b="0" i="0" u="none" strike="noStrike" cap="none" normalizeH="0" baseline="0" dirty="0" err="1">
                <a:ln>
                  <a:noFill/>
                </a:ln>
                <a:solidFill>
                  <a:srgbClr val="BDBDBD"/>
                </a:solidFill>
                <a:effectLst/>
                <a:latin typeface="JetBrains Mono"/>
              </a:rPr>
              <a:t>.</a:t>
            </a:r>
            <a:r>
              <a:rPr kumimoji="0" lang="nl-BE" altLang="nl-BE" sz="3200" b="0" i="0" u="none" strike="noStrike" cap="none" normalizeH="0" baseline="0" dirty="0" err="1">
                <a:ln>
                  <a:noFill/>
                </a:ln>
                <a:solidFill>
                  <a:srgbClr val="39CC8F"/>
                </a:solidFill>
                <a:effectLst/>
                <a:latin typeface="JetBrains Mono"/>
              </a:rPr>
              <a:t>CreateCssBundle</a:t>
            </a:r>
            <a:r>
              <a:rPr kumimoji="0" lang="nl-BE" altLang="nl-BE" sz="3200" b="0" i="0" u="none" strike="noStrike" cap="none" normalizeH="0" baseline="0" dirty="0">
                <a:ln>
                  <a:noFill/>
                </a:ln>
                <a:solidFill>
                  <a:srgbClr val="BDBDBD"/>
                </a:solidFill>
                <a:effectLst/>
                <a:latin typeface="JetBrains Mono"/>
              </a:rPr>
              <a:t>(</a:t>
            </a:r>
            <a:r>
              <a:rPr kumimoji="0" lang="nl-BE" altLang="nl-BE" sz="3200" b="0" i="0" u="none" strike="noStrike" cap="none" normalizeH="0" baseline="0" dirty="0">
                <a:ln>
                  <a:noFill/>
                </a:ln>
                <a:solidFill>
                  <a:srgbClr val="C9A26D"/>
                </a:solidFill>
                <a:effectLst/>
                <a:latin typeface="JetBrains Mono"/>
              </a:rPr>
              <a:t>"</a:t>
            </a:r>
            <a:r>
              <a:rPr kumimoji="0" lang="nl-BE" altLang="nl-BE" sz="3200" b="0" i="0" u="none" strike="noStrike" cap="none" normalizeH="0" baseline="0" dirty="0" err="1">
                <a:ln>
                  <a:noFill/>
                </a:ln>
                <a:solidFill>
                  <a:srgbClr val="C9A26D"/>
                </a:solidFill>
                <a:effectLst/>
                <a:latin typeface="JetBrains Mono"/>
              </a:rPr>
              <a:t>css-defer</a:t>
            </a:r>
            <a:r>
              <a:rPr kumimoji="0" lang="nl-BE" altLang="nl-BE" sz="3200" b="0" i="0" u="none" strike="noStrike" cap="none" normalizeH="0" baseline="0" dirty="0">
                <a:ln>
                  <a:noFill/>
                </a:ln>
                <a:solidFill>
                  <a:srgbClr val="C9A26D"/>
                </a:solidFill>
                <a:effectLst/>
                <a:latin typeface="JetBrains Mono"/>
              </a:rPr>
              <a:t>"</a:t>
            </a:r>
            <a:r>
              <a:rPr kumimoji="0" lang="nl-BE" altLang="nl-BE" sz="3200" b="0" i="0" u="none" strike="noStrike" cap="none" normalizeH="0" baseline="0" dirty="0">
                <a:ln>
                  <a:noFill/>
                </a:ln>
                <a:solidFill>
                  <a:srgbClr val="BDBDBD"/>
                </a:solidFill>
                <a:effectLst/>
                <a:latin typeface="JetBrains Mono"/>
              </a:rPr>
              <a:t>)</a:t>
            </a:r>
            <a:br>
              <a:rPr kumimoji="0" lang="nl-BE" altLang="nl-BE" sz="3200" b="0" i="0" u="none" strike="noStrike" cap="none" normalizeH="0" baseline="0" dirty="0">
                <a:ln>
                  <a:noFill/>
                </a:ln>
                <a:solidFill>
                  <a:srgbClr val="BDBDBD"/>
                </a:solidFill>
                <a:effectLst/>
                <a:latin typeface="JetBrains Mono"/>
              </a:rPr>
            </a:br>
            <a:r>
              <a:rPr kumimoji="0" lang="nl-BE" altLang="nl-BE" sz="3200" b="0" i="0" u="none" strike="noStrike" cap="none" normalizeH="0" baseline="0" dirty="0">
                <a:ln>
                  <a:noFill/>
                </a:ln>
                <a:solidFill>
                  <a:srgbClr val="BDBDBD"/>
                </a:solidFill>
                <a:effectLst/>
                <a:latin typeface="JetBrains Mono"/>
              </a:rPr>
              <a:t>    .</a:t>
            </a:r>
            <a:r>
              <a:rPr kumimoji="0" lang="nl-BE" altLang="nl-BE" sz="3200" b="0" i="0" u="none" strike="noStrike" cap="none" normalizeH="0" baseline="0" dirty="0" err="1">
                <a:ln>
                  <a:noFill/>
                </a:ln>
                <a:solidFill>
                  <a:srgbClr val="39CC8F"/>
                </a:solidFill>
                <a:effectLst/>
                <a:latin typeface="JetBrains Mono"/>
              </a:rPr>
              <a:t>RequiresCss</a:t>
            </a:r>
            <a:r>
              <a:rPr kumimoji="0" lang="nl-BE" altLang="nl-BE" sz="3200" b="0" i="0" u="none" strike="noStrike" cap="none" normalizeH="0" baseline="0" dirty="0">
                <a:ln>
                  <a:noFill/>
                </a:ln>
                <a:solidFill>
                  <a:srgbClr val="BDBDBD"/>
                </a:solidFill>
                <a:effectLst/>
                <a:latin typeface="JetBrains Mono"/>
              </a:rPr>
              <a:t>(</a:t>
            </a:r>
            <a:r>
              <a:rPr kumimoji="0" lang="nl-BE" altLang="nl-BE" sz="3200" b="0" i="0" u="none" strike="noStrike" cap="none" normalizeH="0" baseline="0" dirty="0">
                <a:ln>
                  <a:noFill/>
                </a:ln>
                <a:solidFill>
                  <a:srgbClr val="C9A26D"/>
                </a:solidFill>
                <a:effectLst/>
                <a:latin typeface="JetBrains Mono"/>
              </a:rPr>
              <a:t>"~/</a:t>
            </a:r>
            <a:r>
              <a:rPr kumimoji="0" lang="nl-BE" altLang="nl-BE" sz="3200" b="0" i="0" u="none" strike="noStrike" cap="none" normalizeH="0" baseline="0" dirty="0" err="1">
                <a:ln>
                  <a:noFill/>
                </a:ln>
                <a:solidFill>
                  <a:srgbClr val="C9A26D"/>
                </a:solidFill>
                <a:effectLst/>
                <a:latin typeface="JetBrains Mono"/>
              </a:rPr>
              <a:t>css</a:t>
            </a:r>
            <a:r>
              <a:rPr kumimoji="0" lang="nl-BE" altLang="nl-BE" sz="3200" b="0" i="0" u="none" strike="noStrike" cap="none" normalizeH="0" baseline="0" dirty="0">
                <a:ln>
                  <a:noFill/>
                </a:ln>
                <a:solidFill>
                  <a:srgbClr val="C9A26D"/>
                </a:solidFill>
                <a:effectLst/>
                <a:latin typeface="JetBrains Mono"/>
              </a:rPr>
              <a:t>/defer.css"</a:t>
            </a:r>
            <a:r>
              <a:rPr kumimoji="0" lang="nl-BE" altLang="nl-BE" sz="3200" b="0" i="0" u="none" strike="noStrike" cap="none" normalizeH="0" baseline="0" dirty="0">
                <a:ln>
                  <a:noFill/>
                </a:ln>
                <a:solidFill>
                  <a:srgbClr val="BDBDBD"/>
                </a:solidFill>
                <a:effectLst/>
                <a:latin typeface="JetBrains Mono"/>
              </a:rPr>
              <a:t>);</a:t>
            </a:r>
            <a:endParaRPr kumimoji="0" lang="nl-BE" altLang="nl-BE"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5931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B0645-4DA3-F036-B2BB-A03532013431}"/>
              </a:ext>
            </a:extLst>
          </p:cNvPr>
          <p:cNvSpPr>
            <a:spLocks noGrp="1"/>
          </p:cNvSpPr>
          <p:nvPr>
            <p:ph type="title"/>
          </p:nvPr>
        </p:nvSpPr>
        <p:spPr/>
        <p:txBody>
          <a:bodyPr/>
          <a:lstStyle/>
          <a:p>
            <a:r>
              <a:rPr lang="en-US" dirty="0"/>
              <a:t>Remove unused CSS</a:t>
            </a:r>
            <a:endParaRPr lang="nl-BE" dirty="0"/>
          </a:p>
        </p:txBody>
      </p:sp>
      <p:pic>
        <p:nvPicPr>
          <p:cNvPr id="15" name="Content Placeholder 14">
            <a:extLst>
              <a:ext uri="{FF2B5EF4-FFF2-40B4-BE49-F238E27FC236}">
                <a16:creationId xmlns:a16="http://schemas.microsoft.com/office/drawing/2014/main" id="{BC56ECE9-97D9-372E-A913-1B04601C632E}"/>
              </a:ext>
            </a:extLst>
          </p:cNvPr>
          <p:cNvPicPr>
            <a:picLocks noGrp="1" noChangeAspect="1"/>
          </p:cNvPicPr>
          <p:nvPr>
            <p:ph idx="1"/>
          </p:nvPr>
        </p:nvPicPr>
        <p:blipFill>
          <a:blip r:embed="rId3"/>
          <a:stretch>
            <a:fillRect/>
          </a:stretch>
        </p:blipFill>
        <p:spPr>
          <a:xfrm>
            <a:off x="838200" y="2559505"/>
            <a:ext cx="10729105" cy="3526970"/>
          </a:xfrm>
        </p:spPr>
      </p:pic>
      <p:sp>
        <p:nvSpPr>
          <p:cNvPr id="4" name="TextBox 3">
            <a:extLst>
              <a:ext uri="{FF2B5EF4-FFF2-40B4-BE49-F238E27FC236}">
                <a16:creationId xmlns:a16="http://schemas.microsoft.com/office/drawing/2014/main" id="{F607EFEA-E301-4F4E-F908-0244273C2B84}"/>
              </a:ext>
            </a:extLst>
          </p:cNvPr>
          <p:cNvSpPr txBox="1"/>
          <p:nvPr/>
        </p:nvSpPr>
        <p:spPr>
          <a:xfrm>
            <a:off x="731447" y="2034659"/>
            <a:ext cx="6096000" cy="369332"/>
          </a:xfrm>
          <a:prstGeom prst="rect">
            <a:avLst/>
          </a:prstGeom>
          <a:noFill/>
        </p:spPr>
        <p:txBody>
          <a:bodyPr wrap="square">
            <a:spAutoFit/>
          </a:bodyPr>
          <a:lstStyle/>
          <a:p>
            <a:r>
              <a:rPr lang="nl-BE" dirty="0"/>
              <a:t>https://purifycss.online/</a:t>
            </a:r>
          </a:p>
        </p:txBody>
      </p:sp>
      <p:pic>
        <p:nvPicPr>
          <p:cNvPr id="6" name="Picture 5">
            <a:extLst>
              <a:ext uri="{FF2B5EF4-FFF2-40B4-BE49-F238E27FC236}">
                <a16:creationId xmlns:a16="http://schemas.microsoft.com/office/drawing/2014/main" id="{3A314505-9013-36EF-CA36-676725ABB5D7}"/>
              </a:ext>
            </a:extLst>
          </p:cNvPr>
          <p:cNvPicPr>
            <a:picLocks noChangeAspect="1"/>
          </p:cNvPicPr>
          <p:nvPr/>
        </p:nvPicPr>
        <p:blipFill>
          <a:blip r:embed="rId4"/>
          <a:stretch>
            <a:fillRect/>
          </a:stretch>
        </p:blipFill>
        <p:spPr>
          <a:xfrm>
            <a:off x="0" y="5129579"/>
            <a:ext cx="12192000" cy="937846"/>
          </a:xfrm>
          <a:prstGeom prst="rect">
            <a:avLst/>
          </a:prstGeom>
        </p:spPr>
      </p:pic>
    </p:spTree>
    <p:extLst>
      <p:ext uri="{BB962C8B-B14F-4D97-AF65-F5344CB8AC3E}">
        <p14:creationId xmlns:p14="http://schemas.microsoft.com/office/powerpoint/2010/main" val="340020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D5DED-9749-690A-1572-8E9D0567A87A}"/>
              </a:ext>
            </a:extLst>
          </p:cNvPr>
          <p:cNvSpPr>
            <a:spLocks noGrp="1"/>
          </p:cNvSpPr>
          <p:nvPr>
            <p:ph type="title"/>
          </p:nvPr>
        </p:nvSpPr>
        <p:spPr>
          <a:xfrm>
            <a:off x="643468" y="643467"/>
            <a:ext cx="4620584" cy="3738033"/>
          </a:xfrm>
        </p:spPr>
        <p:txBody>
          <a:bodyPr vert="horz" lIns="91440" tIns="45720" rIns="91440" bIns="45720" rtlCol="0" anchor="b">
            <a:normAutofit/>
          </a:bodyPr>
          <a:lstStyle/>
          <a:p>
            <a:pPr marL="0" marR="0" lvl="0" indent="0" fontAlgn="base">
              <a:spcAft>
                <a:spcPts val="600"/>
              </a:spcAft>
              <a:buClrTx/>
              <a:buSzTx/>
              <a:tabLst/>
            </a:pPr>
            <a:r>
              <a:rPr lang="nl-BE" altLang="nl-BE" sz="4400" dirty="0"/>
              <a:t>Server </a:t>
            </a:r>
            <a:r>
              <a:rPr lang="nl-BE" altLang="nl-BE" sz="4400" dirty="0" err="1"/>
              <a:t>Optimization</a:t>
            </a:r>
            <a:endParaRPr lang="en-US" altLang="nl-BE" sz="4400" dirty="0"/>
          </a:p>
        </p:txBody>
      </p:sp>
      <p:sp>
        <p:nvSpPr>
          <p:cNvPr id="13" name="Rectangle 5">
            <a:extLst>
              <a:ext uri="{FF2B5EF4-FFF2-40B4-BE49-F238E27FC236}">
                <a16:creationId xmlns:a16="http://schemas.microsoft.com/office/drawing/2014/main" id="{62BB8EE4-D81B-8E06-805B-59FF8C6E4018}"/>
              </a:ext>
            </a:extLst>
          </p:cNvPr>
          <p:cNvSpPr>
            <a:spLocks noGrp="1" noChangeArrowheads="1"/>
          </p:cNvSpPr>
          <p:nvPr>
            <p:ph type="body" idx="1"/>
          </p:nvPr>
        </p:nvSpPr>
        <p:spPr bwMode="auto">
          <a:xfrm>
            <a:off x="643468" y="4381500"/>
            <a:ext cx="4620584" cy="16716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342900" indent="-342900" eaLnBrk="0" fontAlgn="base" hangingPunct="0">
              <a:spcBef>
                <a:spcPct val="0"/>
              </a:spcBef>
              <a:spcAft>
                <a:spcPts val="600"/>
              </a:spcAft>
              <a:buFont typeface="Arial" panose="020B0604020202020204" pitchFamily="34" charset="0"/>
              <a:buChar char="•"/>
            </a:pPr>
            <a:r>
              <a:rPr lang="nl-BE" altLang="nl-BE" dirty="0" err="1"/>
              <a:t>Reliable</a:t>
            </a:r>
            <a:r>
              <a:rPr lang="nl-BE" altLang="nl-BE" dirty="0"/>
              <a:t> hosting provider</a:t>
            </a:r>
          </a:p>
          <a:p>
            <a:pPr marL="342900" indent="-342900" eaLnBrk="0" fontAlgn="base" hangingPunct="0">
              <a:spcBef>
                <a:spcPct val="0"/>
              </a:spcBef>
              <a:spcAft>
                <a:spcPts val="600"/>
              </a:spcAft>
              <a:buFont typeface="Arial" panose="020B0604020202020204" pitchFamily="34" charset="0"/>
              <a:buChar char="•"/>
            </a:pPr>
            <a:r>
              <a:rPr lang="nl-BE" altLang="nl-BE" dirty="0" err="1"/>
              <a:t>Use</a:t>
            </a:r>
            <a:r>
              <a:rPr lang="nl-BE" altLang="nl-BE" dirty="0"/>
              <a:t> Http/2</a:t>
            </a:r>
          </a:p>
          <a:p>
            <a:pPr marL="342900" indent="-342900" eaLnBrk="0" fontAlgn="base" hangingPunct="0">
              <a:spcBef>
                <a:spcPct val="0"/>
              </a:spcBef>
              <a:spcAft>
                <a:spcPts val="600"/>
              </a:spcAft>
              <a:buFont typeface="Arial" panose="020B0604020202020204" pitchFamily="34" charset="0"/>
              <a:buChar char="•"/>
            </a:pPr>
            <a:r>
              <a:rPr lang="nl-BE" altLang="nl-BE" dirty="0">
                <a:solidFill>
                  <a:srgbClr val="00B0F0"/>
                </a:solidFill>
              </a:rPr>
              <a:t>Server </a:t>
            </a:r>
            <a:r>
              <a:rPr lang="nl-BE" altLang="nl-BE" dirty="0" err="1">
                <a:solidFill>
                  <a:srgbClr val="00B0F0"/>
                </a:solidFill>
              </a:rPr>
              <a:t>compression</a:t>
            </a:r>
            <a:endParaRPr lang="nl-BE" altLang="nl-BE" dirty="0">
              <a:solidFill>
                <a:srgbClr val="00B0F0"/>
              </a:solidFill>
            </a:endParaRPr>
          </a:p>
        </p:txBody>
      </p:sp>
      <p:pic>
        <p:nvPicPr>
          <p:cNvPr id="5" name="Picture 4" descr="A close up of a device&#10;&#10;Description automatically generated">
            <a:extLst>
              <a:ext uri="{FF2B5EF4-FFF2-40B4-BE49-F238E27FC236}">
                <a16:creationId xmlns:a16="http://schemas.microsoft.com/office/drawing/2014/main" id="{B39A6F4B-4B91-554B-5C9F-D48EDF136124}"/>
              </a:ext>
            </a:extLst>
          </p:cNvPr>
          <p:cNvPicPr>
            <a:picLocks noChangeAspect="1"/>
          </p:cNvPicPr>
          <p:nvPr/>
        </p:nvPicPr>
        <p:blipFill rotWithShape="1">
          <a:blip r:embed="rId3">
            <a:extLst>
              <a:ext uri="{28A0092B-C50C-407E-A947-70E740481C1C}">
                <a14:useLocalDpi xmlns:a14="http://schemas.microsoft.com/office/drawing/2010/main" val="0"/>
              </a:ext>
            </a:extLst>
          </a:blip>
          <a:srcRect l="25788" r="2443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47645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DF964E-E1F3-1586-1B59-F6B83D29970D}"/>
              </a:ext>
            </a:extLst>
          </p:cNvPr>
          <p:cNvSpPr>
            <a:spLocks noGrp="1"/>
          </p:cNvSpPr>
          <p:nvPr>
            <p:ph type="title"/>
          </p:nvPr>
        </p:nvSpPr>
        <p:spPr>
          <a:xfrm>
            <a:off x="838201" y="365125"/>
            <a:ext cx="5251316" cy="1807305"/>
          </a:xfrm>
        </p:spPr>
        <p:txBody>
          <a:bodyPr>
            <a:normAutofit/>
          </a:bodyPr>
          <a:lstStyle/>
          <a:p>
            <a:r>
              <a:rPr lang="en-US" dirty="0"/>
              <a:t>Response compression</a:t>
            </a:r>
            <a:endParaRPr lang="nl-BE" dirty="0"/>
          </a:p>
        </p:txBody>
      </p:sp>
      <p:sp>
        <p:nvSpPr>
          <p:cNvPr id="9" name="Content Placeholder 8">
            <a:extLst>
              <a:ext uri="{FF2B5EF4-FFF2-40B4-BE49-F238E27FC236}">
                <a16:creationId xmlns:a16="http://schemas.microsoft.com/office/drawing/2014/main" id="{C4C332D2-4BB8-FFC8-A830-0A4E252B4F16}"/>
              </a:ext>
            </a:extLst>
          </p:cNvPr>
          <p:cNvSpPr>
            <a:spLocks noGrp="1"/>
          </p:cNvSpPr>
          <p:nvPr>
            <p:ph idx="1"/>
          </p:nvPr>
        </p:nvSpPr>
        <p:spPr>
          <a:xfrm>
            <a:off x="838200" y="2333297"/>
            <a:ext cx="4619621" cy="3843666"/>
          </a:xfrm>
        </p:spPr>
        <p:txBody>
          <a:bodyPr>
            <a:normAutofit/>
          </a:bodyPr>
          <a:lstStyle/>
          <a:p>
            <a:r>
              <a:rPr lang="en-US" sz="2000" dirty="0"/>
              <a:t>https://developer.mozilla.org/en-US/docs/Web/HTTP/Compression</a:t>
            </a:r>
          </a:p>
        </p:txBody>
      </p:sp>
      <p:pic>
        <p:nvPicPr>
          <p:cNvPr id="5" name="Content Placeholder 4" descr="A cube with arrows coming out of it&#10;&#10;Description automatically generated">
            <a:extLst>
              <a:ext uri="{FF2B5EF4-FFF2-40B4-BE49-F238E27FC236}">
                <a16:creationId xmlns:a16="http://schemas.microsoft.com/office/drawing/2014/main" id="{253309F2-A47D-D82C-825D-5438E1002B0B}"/>
              </a:ext>
            </a:extLst>
          </p:cNvPr>
          <p:cNvPicPr>
            <a:picLocks noChangeAspect="1"/>
          </p:cNvPicPr>
          <p:nvPr/>
        </p:nvPicPr>
        <p:blipFill rotWithShape="1">
          <a:blip r:embed="rId3">
            <a:extLst>
              <a:ext uri="{28A0092B-C50C-407E-A947-70E740481C1C}">
                <a14:useLocalDpi xmlns:a14="http://schemas.microsoft.com/office/drawing/2010/main" val="0"/>
              </a:ext>
            </a:extLst>
          </a:blip>
          <a:srcRect l="15435" r="3478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12428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2BBB48-135B-15E4-ED90-609591E6D234}"/>
              </a:ext>
            </a:extLst>
          </p:cNvPr>
          <p:cNvSpPr>
            <a:spLocks noGrp="1"/>
          </p:cNvSpPr>
          <p:nvPr>
            <p:ph type="title"/>
          </p:nvPr>
        </p:nvSpPr>
        <p:spPr/>
        <p:txBody>
          <a:bodyPr/>
          <a:lstStyle/>
          <a:p>
            <a:r>
              <a:rPr lang="en-US" dirty="0"/>
              <a:t>Response Compression on the server</a:t>
            </a:r>
            <a:endParaRPr lang="nl-BE" dirty="0"/>
          </a:p>
        </p:txBody>
      </p:sp>
      <p:pic>
        <p:nvPicPr>
          <p:cNvPr id="7" name="Content Placeholder 6">
            <a:extLst>
              <a:ext uri="{FF2B5EF4-FFF2-40B4-BE49-F238E27FC236}">
                <a16:creationId xmlns:a16="http://schemas.microsoft.com/office/drawing/2014/main" id="{FCE7B3E2-A0E7-E873-2AFB-9A2E791523EF}"/>
              </a:ext>
            </a:extLst>
          </p:cNvPr>
          <p:cNvPicPr>
            <a:picLocks noGrp="1" noChangeAspect="1"/>
          </p:cNvPicPr>
          <p:nvPr>
            <p:ph idx="1"/>
          </p:nvPr>
        </p:nvPicPr>
        <p:blipFill>
          <a:blip r:embed="rId3"/>
          <a:stretch>
            <a:fillRect/>
          </a:stretch>
        </p:blipFill>
        <p:spPr>
          <a:xfrm>
            <a:off x="3676312" y="2400870"/>
            <a:ext cx="4839375" cy="3200847"/>
          </a:xfrm>
        </p:spPr>
      </p:pic>
      <p:sp>
        <p:nvSpPr>
          <p:cNvPr id="9" name="TextBox 8">
            <a:extLst>
              <a:ext uri="{FF2B5EF4-FFF2-40B4-BE49-F238E27FC236}">
                <a16:creationId xmlns:a16="http://schemas.microsoft.com/office/drawing/2014/main" id="{9C65A290-1853-C974-F012-5A1FDC5454D0}"/>
              </a:ext>
            </a:extLst>
          </p:cNvPr>
          <p:cNvSpPr txBox="1"/>
          <p:nvPr/>
        </p:nvSpPr>
        <p:spPr>
          <a:xfrm>
            <a:off x="311500" y="6311899"/>
            <a:ext cx="11502848" cy="369332"/>
          </a:xfrm>
          <a:prstGeom prst="rect">
            <a:avLst/>
          </a:prstGeom>
          <a:noFill/>
        </p:spPr>
        <p:txBody>
          <a:bodyPr wrap="square">
            <a:spAutoFit/>
          </a:bodyPr>
          <a:lstStyle/>
          <a:p>
            <a:pPr algn="r"/>
            <a:r>
              <a:rPr lang="nl-BE" dirty="0"/>
              <a:t>https://learn.microsoft.com/en-us/aspnet/core/performance/response-compression</a:t>
            </a:r>
          </a:p>
        </p:txBody>
      </p:sp>
    </p:spTree>
    <p:extLst>
      <p:ext uri="{BB962C8B-B14F-4D97-AF65-F5344CB8AC3E}">
        <p14:creationId xmlns:p14="http://schemas.microsoft.com/office/powerpoint/2010/main" val="666523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D5DED-9749-690A-1572-8E9D0567A87A}"/>
              </a:ext>
            </a:extLst>
          </p:cNvPr>
          <p:cNvSpPr>
            <a:spLocks noGrp="1"/>
          </p:cNvSpPr>
          <p:nvPr>
            <p:ph type="title"/>
          </p:nvPr>
        </p:nvSpPr>
        <p:spPr>
          <a:xfrm>
            <a:off x="643468" y="643467"/>
            <a:ext cx="4620584" cy="3738033"/>
          </a:xfrm>
        </p:spPr>
        <p:txBody>
          <a:bodyPr vert="horz" lIns="91440" tIns="45720" rIns="91440" bIns="45720" rtlCol="0" anchor="b">
            <a:normAutofit/>
          </a:bodyPr>
          <a:lstStyle/>
          <a:p>
            <a:pPr marL="0" marR="0" lvl="0" indent="0" fontAlgn="base">
              <a:spcAft>
                <a:spcPts val="600"/>
              </a:spcAft>
              <a:buClrTx/>
              <a:buSzTx/>
              <a:tabLst/>
            </a:pPr>
            <a:r>
              <a:rPr lang="nl-BE" altLang="nl-BE" sz="4400" dirty="0" err="1"/>
              <a:t>Caching</a:t>
            </a:r>
            <a:endParaRPr lang="en-US" altLang="nl-BE" sz="4400" dirty="0"/>
          </a:p>
        </p:txBody>
      </p:sp>
      <p:sp>
        <p:nvSpPr>
          <p:cNvPr id="13" name="Rectangle 5">
            <a:extLst>
              <a:ext uri="{FF2B5EF4-FFF2-40B4-BE49-F238E27FC236}">
                <a16:creationId xmlns:a16="http://schemas.microsoft.com/office/drawing/2014/main" id="{62BB8EE4-D81B-8E06-805B-59FF8C6E4018}"/>
              </a:ext>
            </a:extLst>
          </p:cNvPr>
          <p:cNvSpPr>
            <a:spLocks noGrp="1" noChangeArrowheads="1"/>
          </p:cNvSpPr>
          <p:nvPr>
            <p:ph type="body" idx="1"/>
          </p:nvPr>
        </p:nvSpPr>
        <p:spPr bwMode="auto">
          <a:xfrm>
            <a:off x="643468" y="4381500"/>
            <a:ext cx="4620584" cy="16716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800100" lvl="1" indent="-342900" eaLnBrk="0" fontAlgn="base" hangingPunct="0">
              <a:spcBef>
                <a:spcPct val="0"/>
              </a:spcBef>
              <a:spcAft>
                <a:spcPts val="600"/>
              </a:spcAft>
              <a:buFont typeface="Arial" panose="020B0604020202020204" pitchFamily="34" charset="0"/>
              <a:buChar char="•"/>
            </a:pPr>
            <a:r>
              <a:rPr lang="nl-BE" altLang="nl-BE" sz="2400" dirty="0"/>
              <a:t>Browser </a:t>
            </a:r>
            <a:r>
              <a:rPr lang="nl-BE" altLang="nl-BE" sz="2400" dirty="0" err="1"/>
              <a:t>caching</a:t>
            </a:r>
            <a:endParaRPr lang="nl-BE" altLang="nl-BE" sz="2400" dirty="0"/>
          </a:p>
          <a:p>
            <a:pPr marL="800100" lvl="1" indent="-342900" eaLnBrk="0" fontAlgn="base" hangingPunct="0">
              <a:spcBef>
                <a:spcPct val="0"/>
              </a:spcBef>
              <a:spcAft>
                <a:spcPts val="600"/>
              </a:spcAft>
              <a:buFont typeface="Arial" panose="020B0604020202020204" pitchFamily="34" charset="0"/>
              <a:buChar char="•"/>
            </a:pPr>
            <a:r>
              <a:rPr lang="nl-BE" altLang="nl-BE" sz="2400" dirty="0" err="1"/>
              <a:t>CDNs</a:t>
            </a:r>
            <a:endParaRPr lang="nl-BE" altLang="nl-BE" sz="2400" dirty="0"/>
          </a:p>
        </p:txBody>
      </p:sp>
      <p:pic>
        <p:nvPicPr>
          <p:cNvPr id="5" name="Picture 4" descr="A close up of a device&#10;&#10;Description automatically generated">
            <a:extLst>
              <a:ext uri="{FF2B5EF4-FFF2-40B4-BE49-F238E27FC236}">
                <a16:creationId xmlns:a16="http://schemas.microsoft.com/office/drawing/2014/main" id="{B39A6F4B-4B91-554B-5C9F-D48EDF136124}"/>
              </a:ext>
            </a:extLst>
          </p:cNvPr>
          <p:cNvPicPr>
            <a:picLocks noChangeAspect="1"/>
          </p:cNvPicPr>
          <p:nvPr/>
        </p:nvPicPr>
        <p:blipFill rotWithShape="1">
          <a:blip r:embed="rId3">
            <a:extLst>
              <a:ext uri="{28A0092B-C50C-407E-A947-70E740481C1C}">
                <a14:useLocalDpi xmlns:a14="http://schemas.microsoft.com/office/drawing/2010/main" val="0"/>
              </a:ext>
            </a:extLst>
          </a:blip>
          <a:srcRect l="25788" r="2443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00619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DF549-6574-F940-D91A-50F4C0C119D8}"/>
              </a:ext>
            </a:extLst>
          </p:cNvPr>
          <p:cNvSpPr>
            <a:spLocks noGrp="1"/>
          </p:cNvSpPr>
          <p:nvPr>
            <p:ph type="title"/>
          </p:nvPr>
        </p:nvSpPr>
        <p:spPr/>
        <p:txBody>
          <a:bodyPr/>
          <a:lstStyle/>
          <a:p>
            <a:r>
              <a:rPr lang="en-US" dirty="0"/>
              <a:t>Browser caching</a:t>
            </a:r>
            <a:endParaRPr lang="nl-BE" dirty="0"/>
          </a:p>
        </p:txBody>
      </p:sp>
      <p:sp>
        <p:nvSpPr>
          <p:cNvPr id="3" name="Text Placeholder 2">
            <a:extLst>
              <a:ext uri="{FF2B5EF4-FFF2-40B4-BE49-F238E27FC236}">
                <a16:creationId xmlns:a16="http://schemas.microsoft.com/office/drawing/2014/main" id="{92AC9702-1104-4745-1345-0C43E7C502A5}"/>
              </a:ext>
            </a:extLst>
          </p:cNvPr>
          <p:cNvSpPr>
            <a:spLocks noGrp="1"/>
          </p:cNvSpPr>
          <p:nvPr>
            <p:ph type="body" idx="1"/>
          </p:nvPr>
        </p:nvSpPr>
        <p:spPr/>
        <p:txBody>
          <a:bodyPr>
            <a:normAutofit/>
          </a:bodyPr>
          <a:lstStyle/>
          <a:p>
            <a:endParaRPr lang="nl-BE" dirty="0"/>
          </a:p>
        </p:txBody>
      </p:sp>
      <p:pic>
        <p:nvPicPr>
          <p:cNvPr id="5" name="Picture 4" descr="A computer screen with a computer screen and a computer screen&#10;&#10;Description automatically generated with medium confidence">
            <a:extLst>
              <a:ext uri="{FF2B5EF4-FFF2-40B4-BE49-F238E27FC236}">
                <a16:creationId xmlns:a16="http://schemas.microsoft.com/office/drawing/2014/main" id="{A48A26E3-9DFF-2E96-54EA-4553BC369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 y="0"/>
            <a:ext cx="12001500" cy="6858000"/>
          </a:xfrm>
          <a:prstGeom prst="rect">
            <a:avLst/>
          </a:prstGeom>
        </p:spPr>
      </p:pic>
    </p:spTree>
    <p:extLst>
      <p:ext uri="{BB962C8B-B14F-4D97-AF65-F5344CB8AC3E}">
        <p14:creationId xmlns:p14="http://schemas.microsoft.com/office/powerpoint/2010/main" val="2863186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61B1C-6EBF-EA5E-7806-EADAC4E92362}"/>
              </a:ext>
            </a:extLst>
          </p:cNvPr>
          <p:cNvSpPr>
            <a:spLocks noGrp="1"/>
          </p:cNvSpPr>
          <p:nvPr>
            <p:ph type="title"/>
          </p:nvPr>
        </p:nvSpPr>
        <p:spPr/>
        <p:txBody>
          <a:bodyPr/>
          <a:lstStyle/>
          <a:p>
            <a:r>
              <a:rPr lang="fr-BE" dirty="0"/>
              <a:t>Browser </a:t>
            </a:r>
            <a:r>
              <a:rPr lang="fr-BE" dirty="0" err="1"/>
              <a:t>caching</a:t>
            </a:r>
            <a:endParaRPr lang="en-BE" dirty="0"/>
          </a:p>
        </p:txBody>
      </p:sp>
      <p:sp>
        <p:nvSpPr>
          <p:cNvPr id="5" name="Content Placeholder 4">
            <a:extLst>
              <a:ext uri="{FF2B5EF4-FFF2-40B4-BE49-F238E27FC236}">
                <a16:creationId xmlns:a16="http://schemas.microsoft.com/office/drawing/2014/main" id="{0E3641B1-FA46-7B4C-F7F1-AA5ECBC4E001}"/>
              </a:ext>
            </a:extLst>
          </p:cNvPr>
          <p:cNvSpPr>
            <a:spLocks noGrp="1"/>
          </p:cNvSpPr>
          <p:nvPr>
            <p:ph idx="1"/>
          </p:nvPr>
        </p:nvSpPr>
        <p:spPr/>
        <p:txBody>
          <a:bodyPr/>
          <a:lstStyle/>
          <a:p>
            <a:pPr marL="0" indent="0">
              <a:buNone/>
            </a:pPr>
            <a:r>
              <a:rPr lang="fr-BE" dirty="0" err="1"/>
              <a:t>Static</a:t>
            </a:r>
            <a:r>
              <a:rPr lang="fr-BE" dirty="0"/>
              <a:t> content (via </a:t>
            </a:r>
            <a:r>
              <a:rPr lang="fr-BE" dirty="0" err="1"/>
              <a:t>iis</a:t>
            </a:r>
            <a:r>
              <a:rPr lang="fr-BE" dirty="0"/>
              <a:t> module)</a:t>
            </a:r>
          </a:p>
          <a:p>
            <a:r>
              <a:rPr lang="fr-BE" dirty="0" err="1"/>
              <a:t>Css</a:t>
            </a:r>
            <a:r>
              <a:rPr lang="fr-BE" dirty="0"/>
              <a:t> &amp; </a:t>
            </a:r>
            <a:r>
              <a:rPr lang="fr-BE" dirty="0" err="1"/>
              <a:t>js</a:t>
            </a:r>
            <a:r>
              <a:rPr lang="fr-BE" dirty="0"/>
              <a:t> (</a:t>
            </a:r>
            <a:r>
              <a:rPr lang="fr-BE" dirty="0" err="1"/>
              <a:t>smidge</a:t>
            </a:r>
            <a:r>
              <a:rPr lang="fr-BE" dirty="0"/>
              <a:t>)</a:t>
            </a:r>
          </a:p>
          <a:p>
            <a:r>
              <a:rPr lang="fr-BE" dirty="0"/>
              <a:t>Image (</a:t>
            </a:r>
            <a:r>
              <a:rPr lang="fr-BE" dirty="0" err="1"/>
              <a:t>imagesharp.web</a:t>
            </a:r>
            <a:r>
              <a:rPr lang="fr-BE" dirty="0"/>
              <a:t> &amp; blob </a:t>
            </a:r>
            <a:r>
              <a:rPr lang="fr-BE" dirty="0" err="1"/>
              <a:t>storage</a:t>
            </a:r>
            <a:r>
              <a:rPr lang="fr-BE" dirty="0"/>
              <a:t>)</a:t>
            </a:r>
          </a:p>
          <a:p>
            <a:endParaRPr lang="fr-BE" dirty="0"/>
          </a:p>
          <a:p>
            <a:pPr marL="0" indent="0">
              <a:buNone/>
            </a:pPr>
            <a:r>
              <a:rPr lang="fr-BE" dirty="0"/>
              <a:t>To do:</a:t>
            </a:r>
          </a:p>
          <a:p>
            <a:r>
              <a:rPr lang="fr-BE" dirty="0" err="1"/>
              <a:t>Rendered</a:t>
            </a:r>
            <a:r>
              <a:rPr lang="fr-BE" dirty="0"/>
              <a:t> </a:t>
            </a:r>
            <a:r>
              <a:rPr lang="fr-BE" dirty="0" err="1"/>
              <a:t>Umbraco</a:t>
            </a:r>
            <a:r>
              <a:rPr lang="fr-BE" dirty="0"/>
              <a:t> page</a:t>
            </a:r>
          </a:p>
          <a:p>
            <a:endParaRPr lang="en-BE" dirty="0"/>
          </a:p>
        </p:txBody>
      </p:sp>
    </p:spTree>
    <p:extLst>
      <p:ext uri="{BB962C8B-B14F-4D97-AF65-F5344CB8AC3E}">
        <p14:creationId xmlns:p14="http://schemas.microsoft.com/office/powerpoint/2010/main" val="146790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EB800-0215-97A0-ECD8-373B72F486BE}"/>
              </a:ext>
            </a:extLst>
          </p:cNvPr>
          <p:cNvSpPr>
            <a:spLocks noGrp="1"/>
          </p:cNvSpPr>
          <p:nvPr>
            <p:ph type="title"/>
          </p:nvPr>
        </p:nvSpPr>
        <p:spPr/>
        <p:txBody>
          <a:bodyPr/>
          <a:lstStyle/>
          <a:p>
            <a:r>
              <a:rPr lang="en-US" dirty="0"/>
              <a:t>Cache static Content</a:t>
            </a:r>
            <a:endParaRPr lang="nl-BE" dirty="0"/>
          </a:p>
        </p:txBody>
      </p:sp>
      <p:sp>
        <p:nvSpPr>
          <p:cNvPr id="3" name="Content Placeholder 2">
            <a:extLst>
              <a:ext uri="{FF2B5EF4-FFF2-40B4-BE49-F238E27FC236}">
                <a16:creationId xmlns:a16="http://schemas.microsoft.com/office/drawing/2014/main" id="{68A91171-1981-4C9C-A587-6C949BE8FD57}"/>
              </a:ext>
            </a:extLst>
          </p:cNvPr>
          <p:cNvSpPr>
            <a:spLocks noGrp="1"/>
          </p:cNvSpPr>
          <p:nvPr>
            <p:ph idx="1"/>
          </p:nvPr>
        </p:nvSpPr>
        <p:spPr/>
        <p:txBody>
          <a:bodyPr/>
          <a:lstStyle/>
          <a:p>
            <a:pPr marL="0" indent="0">
              <a:buNone/>
            </a:pPr>
            <a:r>
              <a:rPr lang="en-US" dirty="0"/>
              <a:t>In IIS (➡️) or kestrel (⬇️)</a:t>
            </a:r>
            <a:endParaRPr lang="nl-BE" dirty="0"/>
          </a:p>
        </p:txBody>
      </p:sp>
      <p:sp>
        <p:nvSpPr>
          <p:cNvPr id="4" name="Rectangle 1">
            <a:extLst>
              <a:ext uri="{FF2B5EF4-FFF2-40B4-BE49-F238E27FC236}">
                <a16:creationId xmlns:a16="http://schemas.microsoft.com/office/drawing/2014/main" id="{AE92C48A-28C0-CAFC-0A41-371D4E90CE94}"/>
              </a:ext>
            </a:extLst>
          </p:cNvPr>
          <p:cNvSpPr>
            <a:spLocks noChangeArrowheads="1"/>
          </p:cNvSpPr>
          <p:nvPr/>
        </p:nvSpPr>
        <p:spPr bwMode="auto">
          <a:xfrm>
            <a:off x="6367462" y="175320"/>
            <a:ext cx="5648325" cy="2862322"/>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600" b="0" i="0" u="none" strike="noStrike" cap="none" normalizeH="0" baseline="0" dirty="0">
                <a:ln>
                  <a:noFill/>
                </a:ln>
                <a:solidFill>
                  <a:srgbClr val="C191FF"/>
                </a:solidFill>
                <a:effectLst/>
                <a:latin typeface="JetBrains Mono"/>
              </a:rPr>
              <a:t>&lt;</a:t>
            </a:r>
            <a:r>
              <a:rPr kumimoji="0" lang="nl-BE" altLang="nl-BE" sz="1600" b="0" i="0" u="none" strike="noStrike" cap="none" normalizeH="0" baseline="0" dirty="0" err="1">
                <a:ln>
                  <a:noFill/>
                </a:ln>
                <a:solidFill>
                  <a:srgbClr val="C191FF"/>
                </a:solidFill>
                <a:effectLst/>
                <a:latin typeface="JetBrains Mono"/>
              </a:rPr>
              <a:t>configuration</a:t>
            </a:r>
            <a:r>
              <a:rPr kumimoji="0" lang="nl-BE" altLang="nl-BE" sz="1600" b="0" i="0" u="none" strike="noStrike" cap="none" normalizeH="0" baseline="0" dirty="0">
                <a:ln>
                  <a:noFill/>
                </a:ln>
                <a:solidFill>
                  <a:srgbClr val="C191FF"/>
                </a:solidFill>
                <a:effectLst/>
                <a:latin typeface="JetBrains Mono"/>
              </a:rPr>
              <a:t>&gt;</a:t>
            </a:r>
            <a:br>
              <a:rPr kumimoji="0" lang="nl-BE" altLang="nl-BE" sz="1600" b="0" i="0" u="none" strike="noStrike" cap="none" normalizeH="0" baseline="0" dirty="0">
                <a:ln>
                  <a:noFill/>
                </a:ln>
                <a:solidFill>
                  <a:srgbClr val="C191FF"/>
                </a:solidFill>
                <a:effectLst/>
                <a:latin typeface="JetBrains Mono"/>
              </a:rPr>
            </a:br>
            <a:r>
              <a:rPr kumimoji="0" lang="nl-BE" altLang="nl-BE" sz="1600" b="0" i="0" u="none" strike="noStrike" cap="none" normalizeH="0" baseline="0" dirty="0">
                <a:ln>
                  <a:noFill/>
                </a:ln>
                <a:solidFill>
                  <a:srgbClr val="C191FF"/>
                </a:solidFill>
                <a:effectLst/>
                <a:latin typeface="JetBrains Mono"/>
              </a:rPr>
              <a:t>    &lt;</a:t>
            </a:r>
            <a:r>
              <a:rPr kumimoji="0" lang="nl-BE" altLang="nl-BE" sz="1600" b="0" i="0" u="none" strike="noStrike" cap="none" normalizeH="0" baseline="0" dirty="0" err="1">
                <a:ln>
                  <a:noFill/>
                </a:ln>
                <a:solidFill>
                  <a:srgbClr val="C191FF"/>
                </a:solidFill>
                <a:effectLst/>
                <a:latin typeface="JetBrains Mono"/>
              </a:rPr>
              <a:t>system.webServer</a:t>
            </a:r>
            <a:r>
              <a:rPr kumimoji="0" lang="nl-BE" altLang="nl-BE" sz="1600" b="0" i="0" u="none" strike="noStrike" cap="none" normalizeH="0" baseline="0" dirty="0">
                <a:ln>
                  <a:noFill/>
                </a:ln>
                <a:solidFill>
                  <a:srgbClr val="C191FF"/>
                </a:solidFill>
                <a:effectLst/>
                <a:latin typeface="JetBrains Mono"/>
              </a:rPr>
              <a:t>&gt;</a:t>
            </a:r>
            <a:br>
              <a:rPr kumimoji="0" lang="nl-BE" altLang="nl-BE" sz="1600" b="0" i="0" u="none" strike="noStrike" cap="none" normalizeH="0" baseline="0" dirty="0">
                <a:ln>
                  <a:noFill/>
                </a:ln>
                <a:solidFill>
                  <a:srgbClr val="C191FF"/>
                </a:solidFill>
                <a:effectLst/>
                <a:latin typeface="JetBrains Mono"/>
              </a:rPr>
            </a:br>
            <a:r>
              <a:rPr kumimoji="0" lang="nl-BE" altLang="nl-BE" sz="1600" b="0" i="0" u="none" strike="noStrike" cap="none" normalizeH="0" baseline="0" dirty="0">
                <a:ln>
                  <a:noFill/>
                </a:ln>
                <a:solidFill>
                  <a:srgbClr val="C191FF"/>
                </a:solidFill>
                <a:effectLst/>
                <a:latin typeface="JetBrains Mono"/>
              </a:rPr>
              <a:t>        &lt;</a:t>
            </a:r>
            <a:r>
              <a:rPr kumimoji="0" lang="nl-BE" altLang="nl-BE" sz="1600" b="0" i="0" u="none" strike="noStrike" cap="none" normalizeH="0" baseline="0" dirty="0" err="1">
                <a:ln>
                  <a:noFill/>
                </a:ln>
                <a:solidFill>
                  <a:srgbClr val="C191FF"/>
                </a:solidFill>
                <a:effectLst/>
                <a:latin typeface="JetBrains Mono"/>
              </a:rPr>
              <a:t>staticContent</a:t>
            </a:r>
            <a:r>
              <a:rPr kumimoji="0" lang="nl-BE" altLang="nl-BE" sz="1600" b="0" i="0" u="none" strike="noStrike" cap="none" normalizeH="0" baseline="0" dirty="0">
                <a:ln>
                  <a:noFill/>
                </a:ln>
                <a:solidFill>
                  <a:srgbClr val="C191FF"/>
                </a:solidFill>
                <a:effectLst/>
                <a:latin typeface="JetBrains Mono"/>
              </a:rPr>
              <a:t>&gt;</a:t>
            </a:r>
            <a:br>
              <a:rPr kumimoji="0" lang="nl-BE" altLang="nl-BE" sz="1600" b="0" i="0" u="none" strike="noStrike" cap="none" normalizeH="0" baseline="0" dirty="0">
                <a:ln>
                  <a:noFill/>
                </a:ln>
                <a:solidFill>
                  <a:srgbClr val="C191FF"/>
                </a:solidFill>
                <a:effectLst/>
                <a:latin typeface="JetBrains Mono"/>
              </a:rPr>
            </a:br>
            <a:r>
              <a:rPr kumimoji="0" lang="nl-BE" altLang="nl-BE" sz="1600" b="0" i="0" u="none" strike="noStrike" cap="none" normalizeH="0" baseline="0" dirty="0">
                <a:ln>
                  <a:noFill/>
                </a:ln>
                <a:solidFill>
                  <a:srgbClr val="C191FF"/>
                </a:solidFill>
                <a:effectLst/>
                <a:latin typeface="JetBrains Mono"/>
              </a:rPr>
              <a:t>            </a:t>
            </a:r>
            <a:r>
              <a:rPr kumimoji="0" lang="nl-BE" altLang="nl-BE" sz="1600" b="0" i="1" u="none" strike="noStrike" cap="none" normalizeH="0" baseline="0" dirty="0">
                <a:ln>
                  <a:noFill/>
                </a:ln>
                <a:solidFill>
                  <a:srgbClr val="85C46C"/>
                </a:solidFill>
                <a:effectLst/>
                <a:latin typeface="JetBrains Mono"/>
              </a:rPr>
              <a:t>&lt;!-- Set </a:t>
            </a:r>
            <a:r>
              <a:rPr kumimoji="0" lang="nl-BE" altLang="nl-BE" sz="1600" b="0" i="1" u="none" strike="noStrike" cap="none" normalizeH="0" baseline="0" dirty="0" err="1">
                <a:ln>
                  <a:noFill/>
                </a:ln>
                <a:solidFill>
                  <a:srgbClr val="85C46C"/>
                </a:solidFill>
                <a:effectLst/>
                <a:latin typeface="JetBrains Mono"/>
              </a:rPr>
              <a:t>expire</a:t>
            </a:r>
            <a:r>
              <a:rPr kumimoji="0" lang="nl-BE" altLang="nl-BE" sz="1600" b="0" i="1" u="none" strike="noStrike" cap="none" normalizeH="0" baseline="0" dirty="0">
                <a:ln>
                  <a:noFill/>
                </a:ln>
                <a:solidFill>
                  <a:srgbClr val="85C46C"/>
                </a:solidFill>
                <a:effectLst/>
                <a:latin typeface="JetBrains Mono"/>
              </a:rPr>
              <a:t> headers </a:t>
            </a:r>
            <a:r>
              <a:rPr kumimoji="0" lang="nl-BE" altLang="nl-BE" sz="1600" b="0" i="1" u="none" strike="noStrike" cap="none" normalizeH="0" baseline="0" dirty="0" err="1">
                <a:ln>
                  <a:noFill/>
                </a:ln>
                <a:solidFill>
                  <a:srgbClr val="85C46C"/>
                </a:solidFill>
                <a:effectLst/>
                <a:latin typeface="JetBrains Mono"/>
              </a:rPr>
              <a:t>to</a:t>
            </a:r>
            <a:r>
              <a:rPr kumimoji="0" lang="nl-BE" altLang="nl-BE" sz="1600" b="0" i="1" u="none" strike="noStrike" cap="none" normalizeH="0" baseline="0" dirty="0">
                <a:ln>
                  <a:noFill/>
                </a:ln>
                <a:solidFill>
                  <a:srgbClr val="85C46C"/>
                </a:solidFill>
                <a:effectLst/>
                <a:latin typeface="JetBrains Mono"/>
              </a:rPr>
              <a:t> 30 </a:t>
            </a:r>
            <a:r>
              <a:rPr kumimoji="0" lang="nl-BE" altLang="nl-BE" sz="1600" b="0" i="1" u="none" strike="noStrike" cap="none" normalizeH="0" baseline="0" dirty="0" err="1">
                <a:ln>
                  <a:noFill/>
                </a:ln>
                <a:solidFill>
                  <a:srgbClr val="85C46C"/>
                </a:solidFill>
                <a:effectLst/>
                <a:latin typeface="JetBrains Mono"/>
              </a:rPr>
              <a:t>days</a:t>
            </a:r>
            <a:r>
              <a:rPr kumimoji="0" lang="nl-BE" altLang="nl-BE" sz="1600" b="0" i="1" u="none" strike="noStrike" cap="none" normalizeH="0" baseline="0" dirty="0">
                <a:ln>
                  <a:noFill/>
                </a:ln>
                <a:solidFill>
                  <a:srgbClr val="85C46C"/>
                </a:solidFill>
                <a:effectLst/>
                <a:latin typeface="JetBrains Mono"/>
              </a:rPr>
              <a:t> </a:t>
            </a:r>
            <a:r>
              <a:rPr kumimoji="0" lang="nl-BE" altLang="nl-BE" sz="1600" b="0" i="1" u="none" strike="noStrike" cap="none" normalizeH="0" baseline="0" dirty="0" err="1">
                <a:ln>
                  <a:noFill/>
                </a:ln>
                <a:solidFill>
                  <a:srgbClr val="85C46C"/>
                </a:solidFill>
                <a:effectLst/>
                <a:latin typeface="JetBrains Mono"/>
              </a:rPr>
              <a:t>for</a:t>
            </a:r>
            <a:r>
              <a:rPr kumimoji="0" lang="nl-BE" altLang="nl-BE" sz="1600" b="0" i="1" u="none" strike="noStrike" cap="none" normalizeH="0" baseline="0" dirty="0">
                <a:ln>
                  <a:noFill/>
                </a:ln>
                <a:solidFill>
                  <a:srgbClr val="85C46C"/>
                </a:solidFill>
                <a:effectLst/>
                <a:latin typeface="JetBrains Mono"/>
              </a:rPr>
              <a:t> </a:t>
            </a:r>
            <a:r>
              <a:rPr kumimoji="0" lang="nl-BE" altLang="nl-BE" sz="1600" b="0" i="1" u="none" strike="noStrike" cap="none" normalizeH="0" baseline="0" dirty="0" err="1">
                <a:ln>
                  <a:noFill/>
                </a:ln>
                <a:solidFill>
                  <a:srgbClr val="85C46C"/>
                </a:solidFill>
                <a:effectLst/>
                <a:latin typeface="JetBrains Mono"/>
              </a:rPr>
              <a:t>static</a:t>
            </a:r>
            <a:r>
              <a:rPr kumimoji="0" lang="nl-BE" altLang="nl-BE" sz="1600" b="0" i="1" u="none" strike="noStrike" cap="none" normalizeH="0" baseline="0" dirty="0">
                <a:ln>
                  <a:noFill/>
                </a:ln>
                <a:solidFill>
                  <a:srgbClr val="85C46C"/>
                </a:solidFill>
                <a:effectLst/>
                <a:latin typeface="JetBrains Mono"/>
              </a:rPr>
              <a:t> content--&gt;</a:t>
            </a:r>
            <a:br>
              <a:rPr kumimoji="0" lang="nl-BE" altLang="nl-BE" sz="1600" b="0" i="1" u="none" strike="noStrike" cap="none" normalizeH="0" baseline="0" dirty="0">
                <a:ln>
                  <a:noFill/>
                </a:ln>
                <a:solidFill>
                  <a:srgbClr val="85C46C"/>
                </a:solidFill>
                <a:effectLst/>
                <a:latin typeface="JetBrains Mono"/>
              </a:rPr>
            </a:br>
            <a:r>
              <a:rPr kumimoji="0" lang="nl-BE" altLang="nl-BE" sz="1600" b="0" i="1" u="none" strike="noStrike" cap="none" normalizeH="0" baseline="0" dirty="0">
                <a:ln>
                  <a:noFill/>
                </a:ln>
                <a:solidFill>
                  <a:srgbClr val="85C46C"/>
                </a:solidFill>
                <a:effectLst/>
                <a:latin typeface="JetBrains Mono"/>
              </a:rPr>
              <a:t>            </a:t>
            </a:r>
            <a:r>
              <a:rPr kumimoji="0" lang="nl-BE" altLang="nl-BE" sz="1600" b="0" i="0" u="none" strike="noStrike" cap="none" normalizeH="0" baseline="0" dirty="0">
                <a:ln>
                  <a:noFill/>
                </a:ln>
                <a:solidFill>
                  <a:srgbClr val="C191FF"/>
                </a:solidFill>
                <a:effectLst/>
                <a:latin typeface="JetBrains Mono"/>
              </a:rPr>
              <a:t>&lt;</a:t>
            </a:r>
            <a:r>
              <a:rPr kumimoji="0" lang="nl-BE" altLang="nl-BE" sz="1600" b="0" i="0" u="none" strike="noStrike" cap="none" normalizeH="0" baseline="0" dirty="0" err="1">
                <a:ln>
                  <a:noFill/>
                </a:ln>
                <a:solidFill>
                  <a:srgbClr val="C191FF"/>
                </a:solidFill>
                <a:effectLst/>
                <a:latin typeface="JetBrains Mono"/>
              </a:rPr>
              <a:t>clientCache</a:t>
            </a:r>
            <a:r>
              <a:rPr kumimoji="0" lang="nl-BE" altLang="nl-BE" sz="1600" b="0" i="0" u="none" strike="noStrike" cap="none" normalizeH="0" baseline="0" dirty="0">
                <a:ln>
                  <a:noFill/>
                </a:ln>
                <a:solidFill>
                  <a:srgbClr val="C191FF"/>
                </a:solidFill>
                <a:effectLst/>
                <a:latin typeface="JetBrains Mono"/>
              </a:rPr>
              <a:t> </a:t>
            </a:r>
            <a:r>
              <a:rPr kumimoji="0" lang="nl-BE" altLang="nl-BE" sz="1600" b="0" i="0" u="none" strike="noStrike" cap="none" normalizeH="0" baseline="0" dirty="0" err="1">
                <a:ln>
                  <a:noFill/>
                </a:ln>
                <a:solidFill>
                  <a:srgbClr val="85C46C"/>
                </a:solidFill>
                <a:effectLst/>
                <a:latin typeface="JetBrains Mono"/>
              </a:rPr>
              <a:t>cacheControlMode</a:t>
            </a:r>
            <a:r>
              <a:rPr kumimoji="0" lang="nl-BE" altLang="nl-BE" sz="1600" b="0" i="0" u="none" strike="noStrike" cap="none" normalizeH="0" baseline="0" dirty="0">
                <a:ln>
                  <a:noFill/>
                </a:ln>
                <a:solidFill>
                  <a:srgbClr val="C9A26D"/>
                </a:solidFill>
                <a:effectLst/>
                <a:latin typeface="JetBrains Mono"/>
              </a:rPr>
              <a:t>="</a:t>
            </a:r>
            <a:r>
              <a:rPr kumimoji="0" lang="nl-BE" altLang="nl-BE" sz="1600" b="0" i="0" u="none" strike="noStrike" cap="none" normalizeH="0" baseline="0" dirty="0" err="1">
                <a:ln>
                  <a:noFill/>
                </a:ln>
                <a:solidFill>
                  <a:srgbClr val="C9A26D"/>
                </a:solidFill>
                <a:effectLst/>
                <a:latin typeface="JetBrains Mono"/>
              </a:rPr>
              <a:t>UseMaxAge</a:t>
            </a:r>
            <a:r>
              <a:rPr kumimoji="0" lang="nl-BE" altLang="nl-BE" sz="1600" b="0" i="0" u="none" strike="noStrike" cap="none" normalizeH="0" baseline="0" dirty="0">
                <a:ln>
                  <a:noFill/>
                </a:ln>
                <a:solidFill>
                  <a:srgbClr val="C9A26D"/>
                </a:solidFill>
                <a:effectLst/>
                <a:latin typeface="JetBrains Mono"/>
              </a:rPr>
              <a:t>“</a:t>
            </a:r>
            <a:br>
              <a:rPr kumimoji="0" lang="nl-BE" altLang="nl-BE" sz="1600" b="0" i="0" u="none" strike="noStrike" cap="none" normalizeH="0" baseline="0" dirty="0">
                <a:ln>
                  <a:noFill/>
                </a:ln>
                <a:solidFill>
                  <a:srgbClr val="C9A26D"/>
                </a:solidFill>
                <a:effectLst/>
                <a:latin typeface="JetBrains Mono"/>
              </a:rPr>
            </a:br>
            <a:r>
              <a:rPr kumimoji="0" lang="nl-BE" altLang="nl-BE" sz="1600" b="0" i="0" u="none" strike="noStrike" cap="none" normalizeH="0" baseline="0" dirty="0">
                <a:ln>
                  <a:noFill/>
                </a:ln>
                <a:solidFill>
                  <a:srgbClr val="C9A26D"/>
                </a:solidFill>
                <a:effectLst/>
                <a:latin typeface="JetBrains Mono"/>
              </a:rPr>
              <a:t>                                    </a:t>
            </a:r>
            <a:r>
              <a:rPr kumimoji="0" lang="nl-BE" altLang="nl-BE" sz="1600" b="0" i="0" u="none" strike="noStrike" cap="none" normalizeH="0" baseline="0" dirty="0" err="1">
                <a:ln>
                  <a:noFill/>
                </a:ln>
                <a:solidFill>
                  <a:srgbClr val="85C46C"/>
                </a:solidFill>
                <a:effectLst/>
                <a:latin typeface="JetBrains Mono"/>
              </a:rPr>
              <a:t>cacheControlMaxAge</a:t>
            </a:r>
            <a:r>
              <a:rPr kumimoji="0" lang="nl-BE" altLang="nl-BE" sz="1600" b="0" i="0" u="none" strike="noStrike" cap="none" normalizeH="0" baseline="0" dirty="0">
                <a:ln>
                  <a:noFill/>
                </a:ln>
                <a:solidFill>
                  <a:srgbClr val="C9A26D"/>
                </a:solidFill>
                <a:effectLst/>
                <a:latin typeface="JetBrains Mono"/>
              </a:rPr>
              <a:t>="30.00:00:00" </a:t>
            </a:r>
            <a:r>
              <a:rPr kumimoji="0" lang="nl-BE" altLang="nl-BE" sz="1600" b="0" i="0" u="none" strike="noStrike" cap="none" normalizeH="0" baseline="0" dirty="0">
                <a:ln>
                  <a:noFill/>
                </a:ln>
                <a:solidFill>
                  <a:srgbClr val="C191FF"/>
                </a:solidFill>
                <a:effectLst/>
                <a:latin typeface="JetBrains Mono"/>
              </a:rPr>
              <a:t>/&gt;</a:t>
            </a:r>
            <a:br>
              <a:rPr kumimoji="0" lang="nl-BE" altLang="nl-BE" sz="1600" b="0" i="0" u="none" strike="noStrike" cap="none" normalizeH="0" baseline="0" dirty="0">
                <a:ln>
                  <a:noFill/>
                </a:ln>
                <a:solidFill>
                  <a:srgbClr val="C191FF"/>
                </a:solidFill>
                <a:effectLst/>
                <a:latin typeface="JetBrains Mono"/>
              </a:rPr>
            </a:br>
            <a:r>
              <a:rPr kumimoji="0" lang="nl-BE" altLang="nl-BE" sz="1600" b="0" i="0" u="none" strike="noStrike" cap="none" normalizeH="0" baseline="0" dirty="0">
                <a:ln>
                  <a:noFill/>
                </a:ln>
                <a:solidFill>
                  <a:srgbClr val="C191FF"/>
                </a:solidFill>
                <a:effectLst/>
                <a:latin typeface="JetBrains Mono"/>
              </a:rPr>
              <a:t>        &lt;/</a:t>
            </a:r>
            <a:r>
              <a:rPr kumimoji="0" lang="nl-BE" altLang="nl-BE" sz="1600" b="0" i="0" u="none" strike="noStrike" cap="none" normalizeH="0" baseline="0" dirty="0" err="1">
                <a:ln>
                  <a:noFill/>
                </a:ln>
                <a:solidFill>
                  <a:srgbClr val="C191FF"/>
                </a:solidFill>
                <a:effectLst/>
                <a:latin typeface="JetBrains Mono"/>
              </a:rPr>
              <a:t>staticContent</a:t>
            </a:r>
            <a:r>
              <a:rPr kumimoji="0" lang="nl-BE" altLang="nl-BE" sz="1600" b="0" i="0" u="none" strike="noStrike" cap="none" normalizeH="0" baseline="0" dirty="0">
                <a:ln>
                  <a:noFill/>
                </a:ln>
                <a:solidFill>
                  <a:srgbClr val="C191FF"/>
                </a:solidFill>
                <a:effectLst/>
                <a:latin typeface="JetBrains Mono"/>
              </a:rPr>
              <a:t>&gt;</a:t>
            </a:r>
            <a:br>
              <a:rPr kumimoji="0" lang="nl-BE" altLang="nl-BE" sz="1600" b="0" i="0" u="none" strike="noStrike" cap="none" normalizeH="0" baseline="0" dirty="0">
                <a:ln>
                  <a:noFill/>
                </a:ln>
                <a:solidFill>
                  <a:srgbClr val="C191FF"/>
                </a:solidFill>
                <a:effectLst/>
                <a:latin typeface="JetBrains Mono"/>
              </a:rPr>
            </a:br>
            <a:r>
              <a:rPr kumimoji="0" lang="nl-BE" altLang="nl-BE" sz="1600" b="0" i="0" u="none" strike="noStrike" cap="none" normalizeH="0" baseline="0" dirty="0">
                <a:ln>
                  <a:noFill/>
                </a:ln>
                <a:solidFill>
                  <a:srgbClr val="C191FF"/>
                </a:solidFill>
                <a:effectLst/>
                <a:latin typeface="JetBrains Mono"/>
              </a:rPr>
              <a:t>    &lt;/</a:t>
            </a:r>
            <a:r>
              <a:rPr kumimoji="0" lang="nl-BE" altLang="nl-BE" sz="1600" b="0" i="0" u="none" strike="noStrike" cap="none" normalizeH="0" baseline="0" dirty="0" err="1">
                <a:ln>
                  <a:noFill/>
                </a:ln>
                <a:solidFill>
                  <a:srgbClr val="C191FF"/>
                </a:solidFill>
                <a:effectLst/>
                <a:latin typeface="JetBrains Mono"/>
              </a:rPr>
              <a:t>system.webServer</a:t>
            </a:r>
            <a:r>
              <a:rPr kumimoji="0" lang="nl-BE" altLang="nl-BE" sz="1600" b="0" i="0" u="none" strike="noStrike" cap="none" normalizeH="0" baseline="0" dirty="0">
                <a:ln>
                  <a:noFill/>
                </a:ln>
                <a:solidFill>
                  <a:srgbClr val="C191FF"/>
                </a:solidFill>
                <a:effectLst/>
                <a:latin typeface="JetBrains Mono"/>
              </a:rPr>
              <a:t>&gt;</a:t>
            </a:r>
            <a:br>
              <a:rPr kumimoji="0" lang="nl-BE" altLang="nl-BE" sz="1600" b="0" i="0" u="none" strike="noStrike" cap="none" normalizeH="0" baseline="0" dirty="0">
                <a:ln>
                  <a:noFill/>
                </a:ln>
                <a:solidFill>
                  <a:srgbClr val="C191FF"/>
                </a:solidFill>
                <a:effectLst/>
                <a:latin typeface="JetBrains Mono"/>
              </a:rPr>
            </a:br>
            <a:r>
              <a:rPr kumimoji="0" lang="nl-BE" altLang="nl-BE" sz="1600" b="0" i="0" u="none" strike="noStrike" cap="none" normalizeH="0" baseline="0" dirty="0">
                <a:ln>
                  <a:noFill/>
                </a:ln>
                <a:solidFill>
                  <a:srgbClr val="C191FF"/>
                </a:solidFill>
                <a:effectLst/>
                <a:latin typeface="JetBrains Mono"/>
              </a:rPr>
              <a:t>&lt;/</a:t>
            </a:r>
            <a:r>
              <a:rPr kumimoji="0" lang="nl-BE" altLang="nl-BE" sz="1600" b="0" i="0" u="none" strike="noStrike" cap="none" normalizeH="0" baseline="0" dirty="0" err="1">
                <a:ln>
                  <a:noFill/>
                </a:ln>
                <a:solidFill>
                  <a:srgbClr val="C191FF"/>
                </a:solidFill>
                <a:effectLst/>
                <a:latin typeface="JetBrains Mono"/>
              </a:rPr>
              <a:t>configuration</a:t>
            </a:r>
            <a:r>
              <a:rPr kumimoji="0" lang="nl-BE" altLang="nl-BE" sz="1600" b="0" i="0" u="none" strike="noStrike" cap="none" normalizeH="0" baseline="0" dirty="0">
                <a:ln>
                  <a:noFill/>
                </a:ln>
                <a:solidFill>
                  <a:srgbClr val="C191FF"/>
                </a:solidFill>
                <a:effectLst/>
                <a:latin typeface="JetBrains Mono"/>
              </a:rPr>
              <a:t>&gt;</a:t>
            </a:r>
            <a:br>
              <a:rPr kumimoji="0" lang="nl-BE" altLang="nl-BE" sz="1600" b="0" i="0" u="none" strike="noStrike" cap="none" normalizeH="0" baseline="0" dirty="0">
                <a:ln>
                  <a:noFill/>
                </a:ln>
                <a:solidFill>
                  <a:srgbClr val="C191FF"/>
                </a:solidFill>
                <a:effectLst/>
                <a:latin typeface="JetBrains Mono"/>
              </a:rPr>
            </a:br>
            <a:endParaRPr kumimoji="0" lang="nl-BE" altLang="nl-BE" sz="36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515016C0-622C-55B0-88D4-19E190AB1768}"/>
              </a:ext>
            </a:extLst>
          </p:cNvPr>
          <p:cNvSpPr>
            <a:spLocks noChangeArrowheads="1"/>
          </p:cNvSpPr>
          <p:nvPr/>
        </p:nvSpPr>
        <p:spPr bwMode="auto">
          <a:xfrm>
            <a:off x="704850" y="3304729"/>
            <a:ext cx="11325225" cy="2862322"/>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b="0" i="0" u="none" strike="noStrike" cap="none" normalizeH="0" baseline="0" dirty="0" err="1">
                <a:ln>
                  <a:noFill/>
                </a:ln>
                <a:solidFill>
                  <a:srgbClr val="BDBDBD"/>
                </a:solidFill>
                <a:effectLst/>
                <a:latin typeface="JetBrains Mono"/>
              </a:rPr>
              <a:t>app.</a:t>
            </a:r>
            <a:r>
              <a:rPr kumimoji="0" lang="nl-BE" altLang="nl-BE" b="0" i="0" u="none" strike="noStrike" cap="none" normalizeH="0" baseline="0" dirty="0" err="1">
                <a:ln>
                  <a:noFill/>
                </a:ln>
                <a:solidFill>
                  <a:srgbClr val="39CC8F"/>
                </a:solidFill>
                <a:effectLst/>
                <a:latin typeface="JetBrains Mono"/>
              </a:rPr>
              <a:t>UseStaticFiles</a:t>
            </a:r>
            <a:r>
              <a:rPr kumimoji="0" lang="nl-BE" altLang="nl-BE" b="0" i="0" u="none" strike="noStrike" cap="none" normalizeH="0" baseline="0" dirty="0">
                <a:ln>
                  <a:noFill/>
                </a:ln>
                <a:solidFill>
                  <a:srgbClr val="BDBDBD"/>
                </a:solidFill>
                <a:effectLst/>
                <a:latin typeface="JetBrains Mono"/>
              </a:rPr>
              <a:t>(</a:t>
            </a:r>
            <a:r>
              <a:rPr kumimoji="0" lang="nl-BE" altLang="nl-BE" b="0" i="0" u="none" strike="noStrike" cap="none" normalizeH="0" baseline="0" dirty="0">
                <a:ln>
                  <a:noFill/>
                </a:ln>
                <a:solidFill>
                  <a:srgbClr val="6C95EB"/>
                </a:solidFill>
                <a:effectLst/>
                <a:latin typeface="JetBrains Mono"/>
              </a:rPr>
              <a:t>new </a:t>
            </a:r>
            <a:r>
              <a:rPr kumimoji="0" lang="nl-BE" altLang="nl-BE" b="0" i="0" u="none" strike="noStrike" cap="none" normalizeH="0" baseline="0" dirty="0" err="1">
                <a:ln>
                  <a:noFill/>
                </a:ln>
                <a:solidFill>
                  <a:srgbClr val="C191FF"/>
                </a:solidFill>
                <a:effectLst/>
                <a:latin typeface="JetBrains Mono"/>
              </a:rPr>
              <a:t>StaticFileOptions</a:t>
            </a:r>
            <a:r>
              <a:rPr kumimoji="0" lang="nl-BE" altLang="nl-BE" b="0" i="0" u="none" strike="noStrike" cap="none" normalizeH="0" baseline="0" dirty="0">
                <a:ln>
                  <a:noFill/>
                </a:ln>
                <a:solidFill>
                  <a:srgbClr val="C191FF"/>
                </a:solidFill>
                <a:effectLst/>
                <a:latin typeface="JetBrains Mono"/>
              </a:rPr>
              <a:t> </a:t>
            </a:r>
            <a:r>
              <a:rPr kumimoji="0" lang="nl-BE" altLang="nl-BE" b="0" i="0" u="none" strike="noStrike" cap="none" normalizeH="0" baseline="0" dirty="0">
                <a:ln>
                  <a:noFill/>
                </a:ln>
                <a:solidFill>
                  <a:srgbClr val="BDBDBD"/>
                </a:solidFill>
                <a:effectLst/>
                <a:latin typeface="JetBrains Mono"/>
              </a:rPr>
              <a:t>{</a:t>
            </a:r>
            <a:br>
              <a:rPr kumimoji="0" lang="nl-BE" altLang="nl-BE" b="0" i="0" u="none" strike="noStrike" cap="none" normalizeH="0" baseline="0" dirty="0">
                <a:ln>
                  <a:noFill/>
                </a:ln>
                <a:solidFill>
                  <a:srgbClr val="BDBDBD"/>
                </a:solidFill>
                <a:effectLst/>
                <a:latin typeface="JetBrains Mono"/>
              </a:rPr>
            </a:br>
            <a:r>
              <a:rPr kumimoji="0" lang="nl-BE" altLang="nl-BE" b="0" i="0" u="none" strike="noStrike" cap="none" normalizeH="0" baseline="0" dirty="0">
                <a:ln>
                  <a:noFill/>
                </a:ln>
                <a:solidFill>
                  <a:srgbClr val="BDBDBD"/>
                </a:solidFill>
                <a:effectLst/>
                <a:latin typeface="JetBrains Mono"/>
              </a:rPr>
              <a:t>    </a:t>
            </a:r>
            <a:r>
              <a:rPr kumimoji="0" lang="nl-BE" altLang="nl-BE" b="0" i="0" u="none" strike="noStrike" cap="none" normalizeH="0" baseline="0" dirty="0" err="1">
                <a:ln>
                  <a:noFill/>
                </a:ln>
                <a:solidFill>
                  <a:srgbClr val="66C3CC"/>
                </a:solidFill>
                <a:effectLst/>
                <a:latin typeface="JetBrains Mono"/>
              </a:rPr>
              <a:t>HttpsCompression</a:t>
            </a:r>
            <a:r>
              <a:rPr kumimoji="0" lang="nl-BE" altLang="nl-BE" b="0" i="0" u="none" strike="noStrike" cap="none" normalizeH="0" baseline="0" dirty="0">
                <a:ln>
                  <a:noFill/>
                </a:ln>
                <a:solidFill>
                  <a:srgbClr val="66C3CC"/>
                </a:solidFill>
                <a:effectLst/>
                <a:latin typeface="JetBrains Mono"/>
              </a:rPr>
              <a:t> </a:t>
            </a:r>
            <a:r>
              <a:rPr kumimoji="0" lang="nl-BE" altLang="nl-BE" b="0" i="0" u="none" strike="noStrike" cap="none" normalizeH="0" baseline="0" dirty="0">
                <a:ln>
                  <a:noFill/>
                </a:ln>
                <a:solidFill>
                  <a:srgbClr val="BDBDBD"/>
                </a:solidFill>
                <a:effectLst/>
                <a:latin typeface="JetBrains Mono"/>
              </a:rPr>
              <a:t>= </a:t>
            </a:r>
            <a:r>
              <a:rPr kumimoji="0" lang="nl-BE" altLang="nl-BE" b="0" i="0" u="none" strike="noStrike" cap="none" normalizeH="0" baseline="0" dirty="0">
                <a:ln>
                  <a:noFill/>
                </a:ln>
                <a:solidFill>
                  <a:srgbClr val="C191FF"/>
                </a:solidFill>
                <a:effectLst/>
                <a:latin typeface="JetBrains Mono"/>
              </a:rPr>
              <a:t>Microsoft</a:t>
            </a:r>
            <a:r>
              <a:rPr kumimoji="0" lang="nl-BE" altLang="nl-BE" b="0" i="0" u="none" strike="noStrike" cap="none" normalizeH="0" baseline="0" dirty="0">
                <a:ln>
                  <a:noFill/>
                </a:ln>
                <a:solidFill>
                  <a:srgbClr val="BDBDBD"/>
                </a:solidFill>
                <a:effectLst/>
                <a:latin typeface="JetBrains Mono"/>
              </a:rPr>
              <a:t>.</a:t>
            </a:r>
            <a:r>
              <a:rPr kumimoji="0" lang="nl-BE" altLang="nl-BE" b="0" i="0" u="none" strike="noStrike" cap="none" normalizeH="0" baseline="0" dirty="0">
                <a:ln>
                  <a:noFill/>
                </a:ln>
                <a:solidFill>
                  <a:srgbClr val="C191FF"/>
                </a:solidFill>
                <a:effectLst/>
                <a:latin typeface="JetBrains Mono"/>
              </a:rPr>
              <a:t>AspNetCore</a:t>
            </a:r>
            <a:r>
              <a:rPr kumimoji="0" lang="nl-BE" altLang="nl-BE" b="0" i="0" u="none" strike="noStrike" cap="none" normalizeH="0" baseline="0" dirty="0">
                <a:ln>
                  <a:noFill/>
                </a:ln>
                <a:solidFill>
                  <a:srgbClr val="BDBDBD"/>
                </a:solidFill>
                <a:effectLst/>
                <a:latin typeface="JetBrains Mono"/>
              </a:rPr>
              <a:t>.</a:t>
            </a:r>
            <a:r>
              <a:rPr kumimoji="0" lang="nl-BE" altLang="nl-BE" b="0" i="0" u="none" strike="noStrike" cap="none" normalizeH="0" baseline="0" dirty="0">
                <a:ln>
                  <a:noFill/>
                </a:ln>
                <a:solidFill>
                  <a:srgbClr val="C191FF"/>
                </a:solidFill>
                <a:effectLst/>
                <a:latin typeface="JetBrains Mono"/>
              </a:rPr>
              <a:t>Http</a:t>
            </a:r>
            <a:r>
              <a:rPr kumimoji="0" lang="nl-BE" altLang="nl-BE" b="0" i="0" u="none" strike="noStrike" cap="none" normalizeH="0" baseline="0" dirty="0">
                <a:ln>
                  <a:noFill/>
                </a:ln>
                <a:solidFill>
                  <a:srgbClr val="BDBDBD"/>
                </a:solidFill>
                <a:effectLst/>
                <a:latin typeface="JetBrains Mono"/>
              </a:rPr>
              <a:t>.</a:t>
            </a:r>
            <a:r>
              <a:rPr kumimoji="0" lang="nl-BE" altLang="nl-BE" b="0" i="0" u="none" strike="noStrike" cap="none" normalizeH="0" baseline="0" dirty="0">
                <a:ln>
                  <a:noFill/>
                </a:ln>
                <a:solidFill>
                  <a:srgbClr val="C191FF"/>
                </a:solidFill>
                <a:effectLst/>
                <a:latin typeface="JetBrains Mono"/>
              </a:rPr>
              <a:t>Features</a:t>
            </a:r>
            <a:r>
              <a:rPr kumimoji="0" lang="nl-BE" altLang="nl-BE" b="0" i="0" u="none" strike="noStrike" cap="none" normalizeH="0" baseline="0" dirty="0">
                <a:ln>
                  <a:noFill/>
                </a:ln>
                <a:solidFill>
                  <a:srgbClr val="BDBDBD"/>
                </a:solidFill>
                <a:effectLst/>
                <a:latin typeface="JetBrains Mono"/>
              </a:rPr>
              <a:t>.</a:t>
            </a:r>
            <a:r>
              <a:rPr kumimoji="0" lang="nl-BE" altLang="nl-BE" b="0" i="0" u="none" strike="noStrike" cap="none" normalizeH="0" baseline="0" dirty="0">
                <a:ln>
                  <a:noFill/>
                </a:ln>
                <a:solidFill>
                  <a:srgbClr val="E1BFFF"/>
                </a:solidFill>
                <a:effectLst/>
                <a:latin typeface="JetBrains Mono"/>
              </a:rPr>
              <a:t>HttpsCompressionMode</a:t>
            </a:r>
            <a:r>
              <a:rPr kumimoji="0" lang="nl-BE" altLang="nl-BE" b="0" i="0" u="none" strike="noStrike" cap="none" normalizeH="0" baseline="0" dirty="0">
                <a:ln>
                  <a:noFill/>
                </a:ln>
                <a:solidFill>
                  <a:srgbClr val="BDBDBD"/>
                </a:solidFill>
                <a:effectLst/>
                <a:latin typeface="JetBrains Mono"/>
              </a:rPr>
              <a:t>.</a:t>
            </a:r>
            <a:r>
              <a:rPr kumimoji="0" lang="nl-BE" altLang="nl-BE" b="1" i="0" u="none" strike="noStrike" cap="none" normalizeH="0" baseline="0" dirty="0">
                <a:ln>
                  <a:noFill/>
                </a:ln>
                <a:solidFill>
                  <a:srgbClr val="66C3CC"/>
                </a:solidFill>
                <a:effectLst/>
                <a:latin typeface="JetBrains Mono"/>
              </a:rPr>
              <a:t>Compress</a:t>
            </a:r>
            <a:r>
              <a:rPr kumimoji="0" lang="nl-BE" altLang="nl-BE" b="0" i="0" u="none" strike="noStrike" cap="none" normalizeH="0" baseline="0" dirty="0">
                <a:ln>
                  <a:noFill/>
                </a:ln>
                <a:solidFill>
                  <a:srgbClr val="BDBDBD"/>
                </a:solidFill>
                <a:effectLst/>
                <a:latin typeface="JetBrains Mono"/>
              </a:rPr>
              <a:t>,               </a:t>
            </a:r>
            <a:br>
              <a:rPr kumimoji="0" lang="nl-BE" altLang="nl-BE" b="0" i="0" u="none" strike="noStrike" cap="none" normalizeH="0" baseline="0" dirty="0">
                <a:ln>
                  <a:noFill/>
                </a:ln>
                <a:solidFill>
                  <a:srgbClr val="BDBDBD"/>
                </a:solidFill>
                <a:effectLst/>
                <a:latin typeface="JetBrains Mono"/>
              </a:rPr>
            </a:br>
            <a:r>
              <a:rPr kumimoji="0" lang="nl-BE" altLang="nl-BE" b="0" i="0" u="none" strike="noStrike" cap="none" normalizeH="0" baseline="0" dirty="0">
                <a:ln>
                  <a:noFill/>
                </a:ln>
                <a:solidFill>
                  <a:srgbClr val="BDBDBD"/>
                </a:solidFill>
                <a:effectLst/>
                <a:latin typeface="JetBrains Mono"/>
              </a:rPr>
              <a:t>    </a:t>
            </a:r>
            <a:r>
              <a:rPr kumimoji="0" lang="nl-BE" altLang="nl-BE" b="0" i="0" u="none" strike="noStrike" cap="none" normalizeH="0" baseline="0" dirty="0" err="1">
                <a:ln>
                  <a:noFill/>
                </a:ln>
                <a:solidFill>
                  <a:srgbClr val="66C3CC"/>
                </a:solidFill>
                <a:effectLst/>
                <a:latin typeface="JetBrains Mono"/>
              </a:rPr>
              <a:t>OnPrepareResponse</a:t>
            </a:r>
            <a:r>
              <a:rPr kumimoji="0" lang="nl-BE" altLang="nl-BE" b="0" i="0" u="none" strike="noStrike" cap="none" normalizeH="0" baseline="0" dirty="0">
                <a:ln>
                  <a:noFill/>
                </a:ln>
                <a:solidFill>
                  <a:srgbClr val="66C3CC"/>
                </a:solidFill>
                <a:effectLst/>
                <a:latin typeface="JetBrains Mono"/>
              </a:rPr>
              <a:t> </a:t>
            </a:r>
            <a:r>
              <a:rPr kumimoji="0" lang="nl-BE" altLang="nl-BE" b="0" i="0" u="none" strike="noStrike" cap="none" normalizeH="0" baseline="0" dirty="0">
                <a:ln>
                  <a:noFill/>
                </a:ln>
                <a:solidFill>
                  <a:srgbClr val="BDBDBD"/>
                </a:solidFill>
                <a:effectLst/>
                <a:latin typeface="JetBrains Mono"/>
              </a:rPr>
              <a:t>= </a:t>
            </a:r>
            <a:r>
              <a:rPr kumimoji="0" lang="nl-BE" altLang="nl-BE" b="0" i="0" u="none" strike="noStrike" cap="none" normalizeH="0" baseline="0" dirty="0" err="1">
                <a:ln>
                  <a:noFill/>
                </a:ln>
                <a:solidFill>
                  <a:srgbClr val="BDBDBD"/>
                </a:solidFill>
                <a:effectLst/>
                <a:latin typeface="JetBrains Mono"/>
              </a:rPr>
              <a:t>ctx</a:t>
            </a:r>
            <a:r>
              <a:rPr kumimoji="0" lang="nl-BE" altLang="nl-BE" b="0" i="0" u="none" strike="noStrike" cap="none" normalizeH="0" baseline="0" dirty="0">
                <a:ln>
                  <a:noFill/>
                </a:ln>
                <a:solidFill>
                  <a:srgbClr val="BDBDBD"/>
                </a:solidFill>
                <a:effectLst/>
                <a:latin typeface="JetBrains Mono"/>
              </a:rPr>
              <a:t> </a:t>
            </a:r>
            <a:r>
              <a:rPr kumimoji="0" lang="nl-BE" altLang="nl-BE" b="0" i="0" u="none" strike="noStrike" cap="none" normalizeH="0" baseline="0" dirty="0">
                <a:ln>
                  <a:noFill/>
                </a:ln>
                <a:solidFill>
                  <a:srgbClr val="D0D0D0"/>
                </a:solidFill>
                <a:effectLst/>
                <a:latin typeface="JetBrains Mono"/>
              </a:rPr>
              <a:t>=&gt;</a:t>
            </a:r>
            <a:br>
              <a:rPr kumimoji="0" lang="nl-BE" altLang="nl-BE" b="0" i="0" u="none" strike="noStrike" cap="none" normalizeH="0" baseline="0" dirty="0">
                <a:ln>
                  <a:noFill/>
                </a:ln>
                <a:solidFill>
                  <a:srgbClr val="D0D0D0"/>
                </a:solidFill>
                <a:effectLst/>
                <a:latin typeface="JetBrains Mono"/>
              </a:rPr>
            </a:br>
            <a:r>
              <a:rPr kumimoji="0" lang="nl-BE" altLang="nl-BE" b="0" i="0" u="none" strike="noStrike" cap="none" normalizeH="0" baseline="0" dirty="0">
                <a:ln>
                  <a:noFill/>
                </a:ln>
                <a:solidFill>
                  <a:srgbClr val="D0D0D0"/>
                </a:solidFill>
                <a:effectLst/>
                <a:latin typeface="JetBrains Mono"/>
              </a:rPr>
              <a:t>    </a:t>
            </a:r>
            <a:r>
              <a:rPr kumimoji="0" lang="nl-BE" altLang="nl-BE" b="0" i="0" u="none" strike="noStrike" cap="none" normalizeH="0" baseline="0" dirty="0">
                <a:ln>
                  <a:noFill/>
                </a:ln>
                <a:solidFill>
                  <a:srgbClr val="BDBDBD"/>
                </a:solidFill>
                <a:effectLst/>
                <a:latin typeface="JetBrains Mono"/>
              </a:rPr>
              <a:t>{</a:t>
            </a:r>
            <a:br>
              <a:rPr kumimoji="0" lang="nl-BE" altLang="nl-BE" b="0" i="0" u="none" strike="noStrike" cap="none" normalizeH="0" baseline="0" dirty="0">
                <a:ln>
                  <a:noFill/>
                </a:ln>
                <a:solidFill>
                  <a:srgbClr val="BDBDBD"/>
                </a:solidFill>
                <a:effectLst/>
                <a:latin typeface="JetBrains Mono"/>
              </a:rPr>
            </a:br>
            <a:r>
              <a:rPr kumimoji="0" lang="nl-BE" altLang="nl-BE" b="0" i="0" u="none" strike="noStrike" cap="none" normalizeH="0" baseline="0" dirty="0">
                <a:ln>
                  <a:noFill/>
                </a:ln>
                <a:solidFill>
                  <a:srgbClr val="BDBDBD"/>
                </a:solidFill>
                <a:effectLst/>
                <a:latin typeface="JetBrains Mono"/>
              </a:rPr>
              <a:t>        </a:t>
            </a:r>
            <a:r>
              <a:rPr kumimoji="0" lang="nl-BE" altLang="nl-BE" b="0" i="1" u="none" strike="noStrike" cap="none" normalizeH="0" baseline="0" dirty="0">
                <a:ln>
                  <a:noFill/>
                </a:ln>
                <a:solidFill>
                  <a:srgbClr val="85C46C"/>
                </a:solidFill>
                <a:effectLst/>
                <a:latin typeface="JetBrains Mono"/>
              </a:rPr>
              <a:t>// Cache </a:t>
            </a:r>
            <a:r>
              <a:rPr kumimoji="0" lang="nl-BE" altLang="nl-BE" b="0" i="1" u="none" strike="noStrike" cap="none" normalizeH="0" baseline="0" dirty="0" err="1">
                <a:ln>
                  <a:noFill/>
                </a:ln>
                <a:solidFill>
                  <a:srgbClr val="85C46C"/>
                </a:solidFill>
                <a:effectLst/>
                <a:latin typeface="JetBrains Mono"/>
              </a:rPr>
              <a:t>static</a:t>
            </a:r>
            <a:r>
              <a:rPr kumimoji="0" lang="nl-BE" altLang="nl-BE" b="0" i="1" u="none" strike="noStrike" cap="none" normalizeH="0" baseline="0" dirty="0">
                <a:ln>
                  <a:noFill/>
                </a:ln>
                <a:solidFill>
                  <a:srgbClr val="85C46C"/>
                </a:solidFill>
                <a:effectLst/>
                <a:latin typeface="JetBrains Mono"/>
              </a:rPr>
              <a:t> files </a:t>
            </a:r>
            <a:r>
              <a:rPr kumimoji="0" lang="nl-BE" altLang="nl-BE" b="0" i="1" u="none" strike="noStrike" cap="none" normalizeH="0" baseline="0" dirty="0" err="1">
                <a:ln>
                  <a:noFill/>
                </a:ln>
                <a:solidFill>
                  <a:srgbClr val="85C46C"/>
                </a:solidFill>
                <a:effectLst/>
                <a:latin typeface="JetBrains Mono"/>
              </a:rPr>
              <a:t>for</a:t>
            </a:r>
            <a:r>
              <a:rPr kumimoji="0" lang="nl-BE" altLang="nl-BE" b="0" i="1" u="none" strike="noStrike" cap="none" normalizeH="0" baseline="0" dirty="0">
                <a:ln>
                  <a:noFill/>
                </a:ln>
                <a:solidFill>
                  <a:srgbClr val="85C46C"/>
                </a:solidFill>
                <a:effectLst/>
                <a:latin typeface="JetBrains Mono"/>
              </a:rPr>
              <a:t> 30 </a:t>
            </a:r>
            <a:r>
              <a:rPr kumimoji="0" lang="nl-BE" altLang="nl-BE" b="0" i="1" u="none" strike="noStrike" cap="none" normalizeH="0" baseline="0" dirty="0" err="1">
                <a:ln>
                  <a:noFill/>
                </a:ln>
                <a:solidFill>
                  <a:srgbClr val="85C46C"/>
                </a:solidFill>
                <a:effectLst/>
                <a:latin typeface="JetBrains Mono"/>
              </a:rPr>
              <a:t>days</a:t>
            </a:r>
            <a:br>
              <a:rPr kumimoji="0" lang="nl-BE" altLang="nl-BE" b="0" i="1" u="none" strike="noStrike" cap="none" normalizeH="0" baseline="0" dirty="0">
                <a:ln>
                  <a:noFill/>
                </a:ln>
                <a:solidFill>
                  <a:srgbClr val="85C46C"/>
                </a:solidFill>
                <a:effectLst/>
                <a:latin typeface="JetBrains Mono"/>
              </a:rPr>
            </a:br>
            <a:r>
              <a:rPr kumimoji="0" lang="nl-BE" altLang="nl-BE" b="0" i="1" u="none" strike="noStrike" cap="none" normalizeH="0" baseline="0" dirty="0">
                <a:ln>
                  <a:noFill/>
                </a:ln>
                <a:solidFill>
                  <a:srgbClr val="85C46C"/>
                </a:solidFill>
                <a:effectLst/>
                <a:latin typeface="JetBrains Mono"/>
              </a:rPr>
              <a:t>        </a:t>
            </a:r>
            <a:r>
              <a:rPr kumimoji="0" lang="nl-BE" altLang="nl-BE" b="0" i="0" u="none" strike="noStrike" cap="none" normalizeH="0" baseline="0" dirty="0" err="1">
                <a:ln>
                  <a:noFill/>
                </a:ln>
                <a:solidFill>
                  <a:srgbClr val="BDBDBD"/>
                </a:solidFill>
                <a:effectLst/>
                <a:latin typeface="JetBrains Mono"/>
              </a:rPr>
              <a:t>ctx.</a:t>
            </a:r>
            <a:r>
              <a:rPr kumimoji="0" lang="nl-BE" altLang="nl-BE" b="0" i="0" u="none" strike="noStrike" cap="none" normalizeH="0" baseline="0" dirty="0" err="1">
                <a:ln>
                  <a:noFill/>
                </a:ln>
                <a:solidFill>
                  <a:srgbClr val="66C3CC"/>
                </a:solidFill>
                <a:effectLst/>
                <a:latin typeface="JetBrains Mono"/>
              </a:rPr>
              <a:t>Context</a:t>
            </a:r>
            <a:r>
              <a:rPr kumimoji="0" lang="nl-BE" altLang="nl-BE" b="0" i="0" u="none" strike="noStrike" cap="none" normalizeH="0" baseline="0" dirty="0" err="1">
                <a:ln>
                  <a:noFill/>
                </a:ln>
                <a:solidFill>
                  <a:srgbClr val="BDBDBD"/>
                </a:solidFill>
                <a:effectLst/>
                <a:latin typeface="JetBrains Mono"/>
              </a:rPr>
              <a:t>.</a:t>
            </a:r>
            <a:r>
              <a:rPr kumimoji="0" lang="nl-BE" altLang="nl-BE" b="0" i="0" u="none" strike="noStrike" cap="none" normalizeH="0" baseline="0" dirty="0" err="1">
                <a:ln>
                  <a:noFill/>
                </a:ln>
                <a:solidFill>
                  <a:srgbClr val="66C3CC"/>
                </a:solidFill>
                <a:effectLst/>
                <a:latin typeface="JetBrains Mono"/>
              </a:rPr>
              <a:t>Response</a:t>
            </a:r>
            <a:r>
              <a:rPr kumimoji="0" lang="nl-BE" altLang="nl-BE" b="0" i="0" u="none" strike="noStrike" cap="none" normalizeH="0" baseline="0" dirty="0" err="1">
                <a:ln>
                  <a:noFill/>
                </a:ln>
                <a:solidFill>
                  <a:srgbClr val="BDBDBD"/>
                </a:solidFill>
                <a:effectLst/>
                <a:latin typeface="JetBrains Mono"/>
              </a:rPr>
              <a:t>.</a:t>
            </a:r>
            <a:r>
              <a:rPr kumimoji="0" lang="nl-BE" altLang="nl-BE" b="0" i="0" u="none" strike="noStrike" cap="none" normalizeH="0" baseline="0" dirty="0" err="1">
                <a:ln>
                  <a:noFill/>
                </a:ln>
                <a:solidFill>
                  <a:srgbClr val="66C3CC"/>
                </a:solidFill>
                <a:effectLst/>
                <a:latin typeface="JetBrains Mono"/>
              </a:rPr>
              <a:t>Headers</a:t>
            </a:r>
            <a:r>
              <a:rPr kumimoji="0" lang="nl-BE" altLang="nl-BE" b="0" i="0" u="none" strike="noStrike" cap="none" normalizeH="0" baseline="0" dirty="0" err="1">
                <a:ln>
                  <a:noFill/>
                </a:ln>
                <a:solidFill>
                  <a:srgbClr val="BDBDBD"/>
                </a:solidFill>
                <a:effectLst/>
                <a:latin typeface="JetBrains Mono"/>
              </a:rPr>
              <a:t>.</a:t>
            </a:r>
            <a:r>
              <a:rPr kumimoji="0" lang="nl-BE" altLang="nl-BE" b="0" i="0" u="none" strike="noStrike" cap="none" normalizeH="0" baseline="0" dirty="0" err="1">
                <a:ln>
                  <a:noFill/>
                </a:ln>
                <a:solidFill>
                  <a:srgbClr val="39CC8F"/>
                </a:solidFill>
                <a:effectLst/>
                <a:latin typeface="JetBrains Mono"/>
              </a:rPr>
              <a:t>Append</a:t>
            </a:r>
            <a:r>
              <a:rPr kumimoji="0" lang="nl-BE" altLang="nl-BE" b="0" i="0" u="none" strike="noStrike" cap="none" normalizeH="0" baseline="0" dirty="0">
                <a:ln>
                  <a:noFill/>
                </a:ln>
                <a:solidFill>
                  <a:srgbClr val="BDBDBD"/>
                </a:solidFill>
                <a:effectLst/>
                <a:latin typeface="JetBrains Mono"/>
              </a:rPr>
              <a:t>(</a:t>
            </a:r>
            <a:r>
              <a:rPr kumimoji="0" lang="nl-BE" altLang="nl-BE" b="0" i="0" u="none" strike="noStrike" cap="none" normalizeH="0" baseline="0" dirty="0">
                <a:ln>
                  <a:noFill/>
                </a:ln>
                <a:solidFill>
                  <a:srgbClr val="C9A26D"/>
                </a:solidFill>
                <a:effectLst/>
                <a:latin typeface="JetBrains Mono"/>
              </a:rPr>
              <a:t>"Cache-Control"</a:t>
            </a:r>
            <a:r>
              <a:rPr kumimoji="0" lang="nl-BE" altLang="nl-BE" b="0" i="0" u="none" strike="noStrike" cap="none" normalizeH="0" baseline="0" dirty="0">
                <a:ln>
                  <a:noFill/>
                </a:ln>
                <a:solidFill>
                  <a:srgbClr val="BDBDBD"/>
                </a:solidFill>
                <a:effectLst/>
                <a:latin typeface="JetBrains Mono"/>
              </a:rPr>
              <a:t>, </a:t>
            </a:r>
            <a:r>
              <a:rPr kumimoji="0" lang="nl-BE" altLang="nl-BE" b="0" i="0" u="none" strike="noStrike" cap="none" normalizeH="0" baseline="0" dirty="0">
                <a:ln>
                  <a:noFill/>
                </a:ln>
                <a:solidFill>
                  <a:srgbClr val="C9A26D"/>
                </a:solidFill>
                <a:effectLst/>
                <a:latin typeface="JetBrains Mono"/>
              </a:rPr>
              <a:t>"</a:t>
            </a:r>
            <a:r>
              <a:rPr kumimoji="0" lang="nl-BE" altLang="nl-BE" b="0" i="0" u="none" strike="noStrike" cap="none" normalizeH="0" baseline="0" dirty="0" err="1">
                <a:ln>
                  <a:noFill/>
                </a:ln>
                <a:solidFill>
                  <a:srgbClr val="C9A26D"/>
                </a:solidFill>
                <a:effectLst/>
                <a:latin typeface="JetBrains Mono"/>
              </a:rPr>
              <a:t>public,max-age</a:t>
            </a:r>
            <a:r>
              <a:rPr kumimoji="0" lang="nl-BE" altLang="nl-BE" b="0" i="0" u="none" strike="noStrike" cap="none" normalizeH="0" baseline="0" dirty="0">
                <a:ln>
                  <a:noFill/>
                </a:ln>
                <a:solidFill>
                  <a:srgbClr val="C9A26D"/>
                </a:solidFill>
                <a:effectLst/>
                <a:latin typeface="JetBrains Mono"/>
              </a:rPr>
              <a:t>=2592000"</a:t>
            </a:r>
            <a:r>
              <a:rPr kumimoji="0" lang="nl-BE" altLang="nl-BE" b="0" i="0" u="none" strike="noStrike" cap="none" normalizeH="0" baseline="0" dirty="0">
                <a:ln>
                  <a:noFill/>
                </a:ln>
                <a:solidFill>
                  <a:srgbClr val="BDBDBD"/>
                </a:solidFill>
                <a:effectLst/>
                <a:latin typeface="JetBrains Mono"/>
              </a:rPr>
              <a:t>);</a:t>
            </a:r>
            <a:br>
              <a:rPr kumimoji="0" lang="nl-BE" altLang="nl-BE" b="0" i="0" u="none" strike="noStrike" cap="none" normalizeH="0" baseline="0" dirty="0">
                <a:ln>
                  <a:noFill/>
                </a:ln>
                <a:solidFill>
                  <a:srgbClr val="BDBDBD"/>
                </a:solidFill>
                <a:effectLst/>
                <a:latin typeface="JetBrains Mono"/>
              </a:rPr>
            </a:br>
            <a:r>
              <a:rPr kumimoji="0" lang="nl-BE" altLang="nl-BE" b="0" i="0" u="none" strike="noStrike" cap="none" normalizeH="0" baseline="0" dirty="0">
                <a:ln>
                  <a:noFill/>
                </a:ln>
                <a:solidFill>
                  <a:srgbClr val="BDBDBD"/>
                </a:solidFill>
                <a:effectLst/>
                <a:latin typeface="JetBrains Mono"/>
              </a:rPr>
              <a:t>        </a:t>
            </a:r>
            <a:r>
              <a:rPr kumimoji="0" lang="nl-BE" altLang="nl-BE" b="0" i="0" u="none" strike="noStrike" cap="none" normalizeH="0" baseline="0" dirty="0" err="1">
                <a:ln>
                  <a:noFill/>
                </a:ln>
                <a:solidFill>
                  <a:srgbClr val="BDBDBD"/>
                </a:solidFill>
                <a:effectLst/>
                <a:latin typeface="JetBrains Mono"/>
              </a:rPr>
              <a:t>ctx.</a:t>
            </a:r>
            <a:r>
              <a:rPr kumimoji="0" lang="nl-BE" altLang="nl-BE" b="0" i="0" u="none" strike="noStrike" cap="none" normalizeH="0" baseline="0" dirty="0" err="1">
                <a:ln>
                  <a:noFill/>
                </a:ln>
                <a:solidFill>
                  <a:srgbClr val="66C3CC"/>
                </a:solidFill>
                <a:effectLst/>
                <a:latin typeface="JetBrains Mono"/>
              </a:rPr>
              <a:t>Context</a:t>
            </a:r>
            <a:r>
              <a:rPr kumimoji="0" lang="nl-BE" altLang="nl-BE" b="0" i="0" u="none" strike="noStrike" cap="none" normalizeH="0" baseline="0" dirty="0" err="1">
                <a:ln>
                  <a:noFill/>
                </a:ln>
                <a:solidFill>
                  <a:srgbClr val="BDBDBD"/>
                </a:solidFill>
                <a:effectLst/>
                <a:latin typeface="JetBrains Mono"/>
              </a:rPr>
              <a:t>.</a:t>
            </a:r>
            <a:r>
              <a:rPr kumimoji="0" lang="nl-BE" altLang="nl-BE" b="0" i="0" u="none" strike="noStrike" cap="none" normalizeH="0" baseline="0" dirty="0" err="1">
                <a:ln>
                  <a:noFill/>
                </a:ln>
                <a:solidFill>
                  <a:srgbClr val="66C3CC"/>
                </a:solidFill>
                <a:effectLst/>
                <a:latin typeface="JetBrains Mono"/>
              </a:rPr>
              <a:t>Response</a:t>
            </a:r>
            <a:r>
              <a:rPr kumimoji="0" lang="nl-BE" altLang="nl-BE" b="0" i="0" u="none" strike="noStrike" cap="none" normalizeH="0" baseline="0" dirty="0" err="1">
                <a:ln>
                  <a:noFill/>
                </a:ln>
                <a:solidFill>
                  <a:srgbClr val="BDBDBD"/>
                </a:solidFill>
                <a:effectLst/>
                <a:latin typeface="JetBrains Mono"/>
              </a:rPr>
              <a:t>.</a:t>
            </a:r>
            <a:r>
              <a:rPr kumimoji="0" lang="nl-BE" altLang="nl-BE" b="0" i="0" u="none" strike="noStrike" cap="none" normalizeH="0" baseline="0" dirty="0" err="1">
                <a:ln>
                  <a:noFill/>
                </a:ln>
                <a:solidFill>
                  <a:srgbClr val="66C3CC"/>
                </a:solidFill>
                <a:effectLst/>
                <a:latin typeface="JetBrains Mono"/>
              </a:rPr>
              <a:t>Headers</a:t>
            </a:r>
            <a:r>
              <a:rPr kumimoji="0" lang="nl-BE" altLang="nl-BE" b="0" i="0" u="none" strike="noStrike" cap="none" normalizeH="0" baseline="0" dirty="0" err="1">
                <a:ln>
                  <a:noFill/>
                </a:ln>
                <a:solidFill>
                  <a:srgbClr val="BDBDBD"/>
                </a:solidFill>
                <a:effectLst/>
                <a:latin typeface="JetBrains Mono"/>
              </a:rPr>
              <a:t>.</a:t>
            </a:r>
            <a:r>
              <a:rPr kumimoji="0" lang="nl-BE" altLang="nl-BE" b="0" i="0" u="none" strike="noStrike" cap="none" normalizeH="0" baseline="0" dirty="0" err="1">
                <a:ln>
                  <a:noFill/>
                </a:ln>
                <a:solidFill>
                  <a:srgbClr val="39CC8F"/>
                </a:solidFill>
                <a:effectLst/>
                <a:latin typeface="JetBrains Mono"/>
              </a:rPr>
              <a:t>Append</a:t>
            </a:r>
            <a:r>
              <a:rPr kumimoji="0" lang="nl-BE" altLang="nl-BE" b="0" i="0" u="none" strike="noStrike" cap="none" normalizeH="0" baseline="0" dirty="0">
                <a:ln>
                  <a:noFill/>
                </a:ln>
                <a:solidFill>
                  <a:srgbClr val="BDBDBD"/>
                </a:solidFill>
                <a:effectLst/>
                <a:latin typeface="JetBrains Mono"/>
              </a:rPr>
              <a:t>(</a:t>
            </a:r>
            <a:r>
              <a:rPr kumimoji="0" lang="nl-BE" altLang="nl-BE" b="0" i="0" u="none" strike="noStrike" cap="none" normalizeH="0" baseline="0" dirty="0">
                <a:ln>
                  <a:noFill/>
                </a:ln>
                <a:solidFill>
                  <a:srgbClr val="C9A26D"/>
                </a:solidFill>
                <a:effectLst/>
                <a:latin typeface="JetBrains Mono"/>
              </a:rPr>
              <a:t>"</a:t>
            </a:r>
            <a:r>
              <a:rPr kumimoji="0" lang="nl-BE" altLang="nl-BE" b="0" i="0" u="none" strike="noStrike" cap="none" normalizeH="0" baseline="0" dirty="0" err="1">
                <a:ln>
                  <a:noFill/>
                </a:ln>
                <a:solidFill>
                  <a:srgbClr val="C9A26D"/>
                </a:solidFill>
                <a:effectLst/>
                <a:latin typeface="JetBrains Mono"/>
              </a:rPr>
              <a:t>Expires</a:t>
            </a:r>
            <a:r>
              <a:rPr kumimoji="0" lang="nl-BE" altLang="nl-BE" b="0" i="0" u="none" strike="noStrike" cap="none" normalizeH="0" baseline="0" dirty="0">
                <a:ln>
                  <a:noFill/>
                </a:ln>
                <a:solidFill>
                  <a:srgbClr val="C9A26D"/>
                </a:solidFill>
                <a:effectLst/>
                <a:latin typeface="JetBrains Mono"/>
              </a:rPr>
              <a:t>"</a:t>
            </a:r>
            <a:r>
              <a:rPr kumimoji="0" lang="nl-BE" altLang="nl-BE" b="0" i="0" u="none" strike="noStrike" cap="none" normalizeH="0" baseline="0" dirty="0">
                <a:ln>
                  <a:noFill/>
                </a:ln>
                <a:solidFill>
                  <a:srgbClr val="BDBDBD"/>
                </a:solidFill>
                <a:effectLst/>
                <a:latin typeface="JetBrains Mono"/>
              </a:rPr>
              <a:t>, </a:t>
            </a:r>
            <a:r>
              <a:rPr kumimoji="0" lang="nl-BE" altLang="nl-BE" b="0" i="0" u="none" strike="noStrike" cap="none" normalizeH="0" baseline="0" dirty="0" err="1">
                <a:ln>
                  <a:noFill/>
                </a:ln>
                <a:solidFill>
                  <a:srgbClr val="E1BFFF"/>
                </a:solidFill>
                <a:effectLst/>
                <a:latin typeface="JetBrains Mono"/>
              </a:rPr>
              <a:t>DateTime</a:t>
            </a:r>
            <a:r>
              <a:rPr kumimoji="0" lang="nl-BE" altLang="nl-BE" b="0" i="0" u="none" strike="noStrike" cap="none" normalizeH="0" baseline="0" dirty="0" err="1">
                <a:ln>
                  <a:noFill/>
                </a:ln>
                <a:solidFill>
                  <a:srgbClr val="BDBDBD"/>
                </a:solidFill>
                <a:effectLst/>
                <a:latin typeface="JetBrains Mono"/>
              </a:rPr>
              <a:t>.</a:t>
            </a:r>
            <a:r>
              <a:rPr kumimoji="0" lang="nl-BE" altLang="nl-BE" b="0" i="0" u="none" strike="noStrike" cap="none" normalizeH="0" baseline="0" dirty="0" err="1">
                <a:ln>
                  <a:noFill/>
                </a:ln>
                <a:solidFill>
                  <a:srgbClr val="66C3CC"/>
                </a:solidFill>
                <a:effectLst/>
                <a:latin typeface="JetBrains Mono"/>
              </a:rPr>
              <a:t>UtcNow</a:t>
            </a:r>
            <a:r>
              <a:rPr kumimoji="0" lang="nl-BE" altLang="nl-BE" b="0" i="0" u="none" strike="noStrike" cap="none" normalizeH="0" baseline="0" dirty="0" err="1">
                <a:ln>
                  <a:noFill/>
                </a:ln>
                <a:solidFill>
                  <a:srgbClr val="BDBDBD"/>
                </a:solidFill>
                <a:effectLst/>
                <a:latin typeface="JetBrains Mono"/>
              </a:rPr>
              <a:t>.</a:t>
            </a:r>
            <a:r>
              <a:rPr kumimoji="0" lang="nl-BE" altLang="nl-BE" b="0" i="0" u="none" strike="noStrike" cap="none" normalizeH="0" baseline="0" dirty="0" err="1">
                <a:ln>
                  <a:noFill/>
                </a:ln>
                <a:solidFill>
                  <a:srgbClr val="39CC8F"/>
                </a:solidFill>
                <a:effectLst/>
                <a:latin typeface="JetBrains Mono"/>
              </a:rPr>
              <a:t>AddDays</a:t>
            </a:r>
            <a:r>
              <a:rPr kumimoji="0" lang="nl-BE" altLang="nl-BE" b="0" i="0" u="none" strike="noStrike" cap="none" normalizeH="0" baseline="0" dirty="0">
                <a:ln>
                  <a:noFill/>
                </a:ln>
                <a:solidFill>
                  <a:srgbClr val="BDBDBD"/>
                </a:solidFill>
                <a:effectLst/>
                <a:latin typeface="JetBrains Mono"/>
              </a:rPr>
              <a:t>(</a:t>
            </a:r>
            <a:r>
              <a:rPr kumimoji="0" lang="nl-BE" altLang="nl-BE" b="0" i="0" u="none" strike="noStrike" cap="none" normalizeH="0" baseline="0" dirty="0">
                <a:ln>
                  <a:noFill/>
                </a:ln>
                <a:solidFill>
                  <a:srgbClr val="ED94C0"/>
                </a:solidFill>
                <a:effectLst/>
                <a:latin typeface="JetBrains Mono"/>
              </a:rPr>
              <a:t>30</a:t>
            </a:r>
            <a:r>
              <a:rPr kumimoji="0" lang="nl-BE" altLang="nl-BE" b="0" i="0" u="none" strike="noStrike" cap="none" normalizeH="0" baseline="0" dirty="0">
                <a:ln>
                  <a:noFill/>
                </a:ln>
                <a:solidFill>
                  <a:srgbClr val="BDBDBD"/>
                </a:solidFill>
                <a:effectLst/>
                <a:latin typeface="JetBrains Mono"/>
              </a:rPr>
              <a:t>).</a:t>
            </a:r>
            <a:r>
              <a:rPr kumimoji="0" lang="nl-BE" altLang="nl-BE" b="0" i="0" u="none" strike="noStrike" cap="none" normalizeH="0" baseline="0" dirty="0" err="1">
                <a:ln>
                  <a:noFill/>
                </a:ln>
                <a:solidFill>
                  <a:srgbClr val="39CC8F"/>
                </a:solidFill>
                <a:effectLst/>
                <a:latin typeface="JetBrains Mono"/>
              </a:rPr>
              <a:t>ToString</a:t>
            </a:r>
            <a:r>
              <a:rPr kumimoji="0" lang="nl-BE" altLang="nl-BE" b="0" i="0" u="none" strike="noStrike" cap="none" normalizeH="0" baseline="0" dirty="0">
                <a:ln>
                  <a:noFill/>
                </a:ln>
                <a:solidFill>
                  <a:srgbClr val="BDBDBD"/>
                </a:solidFill>
                <a:effectLst/>
                <a:latin typeface="JetBrains Mono"/>
              </a:rPr>
              <a:t>(</a:t>
            </a:r>
            <a:r>
              <a:rPr kumimoji="0" lang="nl-BE" altLang="nl-BE" b="0" i="0" u="none" strike="noStrike" cap="none" normalizeH="0" baseline="0" dirty="0">
                <a:ln>
                  <a:noFill/>
                </a:ln>
                <a:solidFill>
                  <a:srgbClr val="C9A26D"/>
                </a:solidFill>
                <a:effectLst/>
                <a:latin typeface="JetBrains Mono"/>
              </a:rPr>
              <a:t>"R"</a:t>
            </a:r>
            <a:r>
              <a:rPr kumimoji="0" lang="nl-BE" altLang="nl-BE" b="0" i="0" u="none" strike="noStrike" cap="none" normalizeH="0" baseline="0" dirty="0">
                <a:ln>
                  <a:noFill/>
                </a:ln>
                <a:solidFill>
                  <a:srgbClr val="BDBDBD"/>
                </a:solidFill>
                <a:effectLst/>
                <a:latin typeface="JetBrains Mono"/>
              </a:rPr>
              <a:t>, </a:t>
            </a:r>
            <a:r>
              <a:rPr kumimoji="0" lang="nl-BE" altLang="nl-BE" b="0" i="0" u="none" strike="noStrike" cap="none" normalizeH="0" baseline="0" dirty="0" err="1">
                <a:ln>
                  <a:noFill/>
                </a:ln>
                <a:solidFill>
                  <a:srgbClr val="C191FF"/>
                </a:solidFill>
                <a:effectLst/>
                <a:latin typeface="JetBrains Mono"/>
              </a:rPr>
              <a:t>CultureInfo</a:t>
            </a:r>
            <a:r>
              <a:rPr kumimoji="0" lang="nl-BE" altLang="nl-BE" b="0" i="0" u="none" strike="noStrike" cap="none" normalizeH="0" baseline="0" dirty="0" err="1">
                <a:ln>
                  <a:noFill/>
                </a:ln>
                <a:solidFill>
                  <a:srgbClr val="BDBDBD"/>
                </a:solidFill>
                <a:effectLst/>
                <a:latin typeface="JetBrains Mono"/>
              </a:rPr>
              <a:t>.</a:t>
            </a:r>
            <a:r>
              <a:rPr kumimoji="0" lang="nl-BE" altLang="nl-BE" b="0" i="0" u="none" strike="noStrike" cap="none" normalizeH="0" baseline="0" dirty="0" err="1">
                <a:ln>
                  <a:noFill/>
                </a:ln>
                <a:solidFill>
                  <a:srgbClr val="66C3CC"/>
                </a:solidFill>
                <a:effectLst/>
                <a:latin typeface="JetBrains Mono"/>
              </a:rPr>
              <a:t>InvariantCulture</a:t>
            </a:r>
            <a:r>
              <a:rPr kumimoji="0" lang="nl-BE" altLang="nl-BE" b="0" i="0" u="none" strike="noStrike" cap="none" normalizeH="0" baseline="0" dirty="0">
                <a:ln>
                  <a:noFill/>
                </a:ln>
                <a:solidFill>
                  <a:srgbClr val="BDBDBD"/>
                </a:solidFill>
                <a:effectLst/>
                <a:latin typeface="JetBrains Mono"/>
              </a:rPr>
              <a:t>));</a:t>
            </a:r>
            <a:br>
              <a:rPr kumimoji="0" lang="nl-BE" altLang="nl-BE" b="0" i="0" u="none" strike="noStrike" cap="none" normalizeH="0" baseline="0" dirty="0">
                <a:ln>
                  <a:noFill/>
                </a:ln>
                <a:solidFill>
                  <a:srgbClr val="BDBDBD"/>
                </a:solidFill>
                <a:effectLst/>
                <a:latin typeface="JetBrains Mono"/>
              </a:rPr>
            </a:br>
            <a:r>
              <a:rPr kumimoji="0" lang="nl-BE" altLang="nl-BE" b="0" i="0" u="none" strike="noStrike" cap="none" normalizeH="0" baseline="0" dirty="0">
                <a:ln>
                  <a:noFill/>
                </a:ln>
                <a:solidFill>
                  <a:srgbClr val="BDBDBD"/>
                </a:solidFill>
                <a:effectLst/>
                <a:latin typeface="JetBrains Mono"/>
              </a:rPr>
              <a:t>    }</a:t>
            </a:r>
            <a:br>
              <a:rPr kumimoji="0" lang="nl-BE" altLang="nl-BE" b="0" i="0" u="none" strike="noStrike" cap="none" normalizeH="0" baseline="0" dirty="0">
                <a:ln>
                  <a:noFill/>
                </a:ln>
                <a:solidFill>
                  <a:srgbClr val="BDBDBD"/>
                </a:solidFill>
                <a:effectLst/>
                <a:latin typeface="JetBrains Mono"/>
              </a:rPr>
            </a:br>
            <a:r>
              <a:rPr kumimoji="0" lang="nl-BE" altLang="nl-BE" b="0" i="0" u="none" strike="noStrike" cap="none" normalizeH="0" baseline="0" dirty="0">
                <a:ln>
                  <a:noFill/>
                </a:ln>
                <a:solidFill>
                  <a:srgbClr val="BDBDBD"/>
                </a:solidFill>
                <a:effectLst/>
                <a:latin typeface="JetBrains Mono"/>
              </a:rPr>
              <a:t>});</a:t>
            </a:r>
            <a:endParaRPr kumimoji="0" lang="nl-BE" altLang="nl-BE"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7960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C72F-9A47-5EA5-18BA-38F502FB9ABD}"/>
              </a:ext>
            </a:extLst>
          </p:cNvPr>
          <p:cNvSpPr>
            <a:spLocks noGrp="1"/>
          </p:cNvSpPr>
          <p:nvPr>
            <p:ph type="title"/>
          </p:nvPr>
        </p:nvSpPr>
        <p:spPr/>
        <p:txBody>
          <a:bodyPr/>
          <a:lstStyle/>
          <a:p>
            <a:r>
              <a:rPr lang="en-US" dirty="0"/>
              <a:t>ETag &amp; if-none-match headers</a:t>
            </a:r>
            <a:endParaRPr lang="nl-BE" dirty="0"/>
          </a:p>
        </p:txBody>
      </p:sp>
      <p:sp>
        <p:nvSpPr>
          <p:cNvPr id="4" name="Text Placeholder 3">
            <a:extLst>
              <a:ext uri="{FF2B5EF4-FFF2-40B4-BE49-F238E27FC236}">
                <a16:creationId xmlns:a16="http://schemas.microsoft.com/office/drawing/2014/main" id="{9A98C14F-FA06-0898-99CC-7A280D0167D6}"/>
              </a:ext>
            </a:extLst>
          </p:cNvPr>
          <p:cNvSpPr>
            <a:spLocks noGrp="1"/>
          </p:cNvSpPr>
          <p:nvPr>
            <p:ph type="body" idx="1"/>
          </p:nvPr>
        </p:nvSpPr>
        <p:spPr/>
        <p:txBody>
          <a:bodyPr/>
          <a:lstStyle/>
          <a:p>
            <a:r>
              <a:rPr lang="nl-BE" dirty="0"/>
              <a:t>https://developer.mozilla.org/en-US/docs/Web/HTTP/Headers/ETag</a:t>
            </a:r>
          </a:p>
        </p:txBody>
      </p:sp>
    </p:spTree>
    <p:extLst>
      <p:ext uri="{BB962C8B-B14F-4D97-AF65-F5344CB8AC3E}">
        <p14:creationId xmlns:p14="http://schemas.microsoft.com/office/powerpoint/2010/main" val="2558256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descr="A train tracks in a dirt path&#10;&#10;Description automatically generated">
            <a:extLst>
              <a:ext uri="{FF2B5EF4-FFF2-40B4-BE49-F238E27FC236}">
                <a16:creationId xmlns:a16="http://schemas.microsoft.com/office/drawing/2014/main" id="{302F02C7-7F06-AE55-2979-4128D2B42D4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8181" b="29639"/>
          <a:stretch/>
        </p:blipFill>
        <p:spPr>
          <a:xfrm>
            <a:off x="20" y="1282"/>
            <a:ext cx="12191980" cy="6856718"/>
          </a:xfrm>
          <a:prstGeom prst="rect">
            <a:avLst/>
          </a:prstGeom>
        </p:spPr>
      </p:pic>
    </p:spTree>
    <p:extLst>
      <p:ext uri="{BB962C8B-B14F-4D97-AF65-F5344CB8AC3E}">
        <p14:creationId xmlns:p14="http://schemas.microsoft.com/office/powerpoint/2010/main" val="2285491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67182-E037-80AB-0D92-B75710939B97}"/>
              </a:ext>
            </a:extLst>
          </p:cNvPr>
          <p:cNvSpPr>
            <a:spLocks noGrp="1"/>
          </p:cNvSpPr>
          <p:nvPr>
            <p:ph type="title"/>
          </p:nvPr>
        </p:nvSpPr>
        <p:spPr/>
        <p:txBody>
          <a:bodyPr/>
          <a:lstStyle/>
          <a:p>
            <a:r>
              <a:rPr lang="en-US" dirty="0"/>
              <a:t>ETag flow</a:t>
            </a:r>
            <a:endParaRPr lang="nl-BE" dirty="0"/>
          </a:p>
        </p:txBody>
      </p:sp>
      <p:pic>
        <p:nvPicPr>
          <p:cNvPr id="12" name="Content Placeholder 11" descr="A diagram of a software project&#10;&#10;Description automatically generated">
            <a:extLst>
              <a:ext uri="{FF2B5EF4-FFF2-40B4-BE49-F238E27FC236}">
                <a16:creationId xmlns:a16="http://schemas.microsoft.com/office/drawing/2014/main" id="{AF3BDE42-EA7D-19AD-FCA7-20DDBBE3456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33668" y="0"/>
            <a:ext cx="8058332" cy="6858000"/>
          </a:xfrm>
        </p:spPr>
      </p:pic>
    </p:spTree>
    <p:extLst>
      <p:ext uri="{BB962C8B-B14F-4D97-AF65-F5344CB8AC3E}">
        <p14:creationId xmlns:p14="http://schemas.microsoft.com/office/powerpoint/2010/main" val="14734460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BACE9E-E5F6-3F75-68D5-18025A21A642}"/>
              </a:ext>
            </a:extLst>
          </p:cNvPr>
          <p:cNvSpPr>
            <a:spLocks noGrp="1"/>
          </p:cNvSpPr>
          <p:nvPr>
            <p:ph type="title"/>
          </p:nvPr>
        </p:nvSpPr>
        <p:spPr/>
        <p:txBody>
          <a:bodyPr/>
          <a:lstStyle/>
          <a:p>
            <a:endParaRPr lang="nl-BE"/>
          </a:p>
        </p:txBody>
      </p:sp>
      <p:sp>
        <p:nvSpPr>
          <p:cNvPr id="6" name="Content Placeholder 5">
            <a:extLst>
              <a:ext uri="{FF2B5EF4-FFF2-40B4-BE49-F238E27FC236}">
                <a16:creationId xmlns:a16="http://schemas.microsoft.com/office/drawing/2014/main" id="{07A9BC3D-9598-3111-2307-37452C800C93}"/>
              </a:ext>
            </a:extLst>
          </p:cNvPr>
          <p:cNvSpPr>
            <a:spLocks noGrp="1"/>
          </p:cNvSpPr>
          <p:nvPr>
            <p:ph idx="1"/>
          </p:nvPr>
        </p:nvSpPr>
        <p:spPr/>
        <p:txBody>
          <a:bodyPr/>
          <a:lstStyle/>
          <a:p>
            <a:endParaRPr lang="nl-BE" dirty="0"/>
          </a:p>
        </p:txBody>
      </p:sp>
      <p:sp>
        <p:nvSpPr>
          <p:cNvPr id="4" name="Rectangle 3">
            <a:extLst>
              <a:ext uri="{FF2B5EF4-FFF2-40B4-BE49-F238E27FC236}">
                <a16:creationId xmlns:a16="http://schemas.microsoft.com/office/drawing/2014/main" id="{27312A5F-082D-5F9A-E150-45153E109C58}"/>
              </a:ext>
            </a:extLst>
          </p:cNvPr>
          <p:cNvSpPr>
            <a:spLocks noChangeArrowheads="1"/>
          </p:cNvSpPr>
          <p:nvPr/>
        </p:nvSpPr>
        <p:spPr bwMode="auto">
          <a:xfrm>
            <a:off x="0" y="0"/>
            <a:ext cx="12192000" cy="6858000"/>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600" b="0" i="0" u="none" strike="noStrike" cap="none" normalizeH="0" baseline="0" dirty="0">
                <a:ln>
                  <a:noFill/>
                </a:ln>
                <a:solidFill>
                  <a:srgbClr val="6C95EB"/>
                </a:solidFill>
                <a:effectLst/>
                <a:latin typeface="JetBrains Mono"/>
              </a:rPr>
              <a:t>public class </a:t>
            </a:r>
            <a:r>
              <a:rPr kumimoji="0" lang="en-BE" altLang="en-BE" sz="1600" b="0" i="0" u="none" strike="noStrike" cap="none" normalizeH="0" baseline="0" dirty="0" err="1">
                <a:ln>
                  <a:noFill/>
                </a:ln>
                <a:solidFill>
                  <a:srgbClr val="C191FF"/>
                </a:solidFill>
                <a:effectLst/>
                <a:latin typeface="JetBrains Mono"/>
              </a:rPr>
              <a:t>ETagMiddleware</a:t>
            </a:r>
            <a:br>
              <a:rPr kumimoji="0" lang="en-BE" altLang="en-BE" sz="1600" b="0" i="0" u="none" strike="noStrike" cap="none" normalizeH="0" baseline="0" dirty="0">
                <a:ln>
                  <a:noFill/>
                </a:ln>
                <a:solidFill>
                  <a:srgbClr val="C191FF"/>
                </a:solidFill>
                <a:effectLst/>
                <a:latin typeface="JetBrains Mono"/>
              </a:rPr>
            </a:b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public </a:t>
            </a:r>
            <a:r>
              <a:rPr kumimoji="0" lang="en-BE" altLang="en-BE" sz="1600" b="0" i="0" u="none" strike="noStrike" cap="none" normalizeH="0" baseline="0" dirty="0" err="1">
                <a:ln>
                  <a:noFill/>
                </a:ln>
                <a:solidFill>
                  <a:srgbClr val="C191FF"/>
                </a:solidFill>
                <a:effectLst/>
                <a:latin typeface="JetBrains Mono"/>
              </a:rPr>
              <a:t>ETagMiddleware</a:t>
            </a:r>
            <a:r>
              <a:rPr kumimoji="0" lang="en-BE" altLang="en-BE" sz="1600" b="0" i="0" u="none" strike="noStrike" cap="none" normalizeH="0" baseline="0" dirty="0">
                <a:ln>
                  <a:noFill/>
                </a:ln>
                <a:solidFill>
                  <a:srgbClr val="BDBDBD"/>
                </a:solidFill>
                <a:effectLst/>
                <a:latin typeface="JetBrains Mono"/>
              </a:rPr>
              <a:t>(</a:t>
            </a:r>
            <a:br>
              <a:rPr kumimoji="0" lang="fr-BE" altLang="en-BE" sz="1600" b="0" i="0" u="none" strike="noStrike" cap="none" normalizeH="0" baseline="0" dirty="0">
                <a:ln>
                  <a:noFill/>
                </a:ln>
                <a:solidFill>
                  <a:srgbClr val="BDBDBD"/>
                </a:solidFill>
                <a:effectLst/>
                <a:latin typeface="JetBrains Mono"/>
              </a:rPr>
            </a:br>
            <a:r>
              <a:rPr kumimoji="0" lang="fr-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err="1">
                <a:ln>
                  <a:noFill/>
                </a:ln>
                <a:solidFill>
                  <a:srgbClr val="E1BFFF"/>
                </a:solidFill>
                <a:effectLst/>
                <a:latin typeface="JetBrains Mono"/>
              </a:rPr>
              <a:t>RequestDelegate</a:t>
            </a:r>
            <a:r>
              <a:rPr kumimoji="0" lang="en-BE" altLang="en-BE" sz="1600" b="0" i="0" u="none" strike="noStrike" cap="none" normalizeH="0" baseline="0" dirty="0">
                <a:ln>
                  <a:noFill/>
                </a:ln>
                <a:solidFill>
                  <a:srgbClr val="E1BFFF"/>
                </a:solidFill>
                <a:effectLst/>
                <a:latin typeface="JetBrains Mono"/>
              </a:rPr>
              <a:t> </a:t>
            </a:r>
            <a:r>
              <a:rPr kumimoji="0" lang="en-BE" altLang="en-BE" sz="1600" b="0" i="0" u="none" strike="noStrike" cap="none" normalizeH="0" baseline="0" dirty="0">
                <a:ln>
                  <a:noFill/>
                </a:ln>
                <a:solidFill>
                  <a:srgbClr val="BDBDBD"/>
                </a:solidFill>
                <a:effectLst/>
                <a:latin typeface="JetBrains Mono"/>
              </a:rPr>
              <a:t>next, </a:t>
            </a:r>
            <a:br>
              <a:rPr kumimoji="0" lang="fr-BE" altLang="en-BE" sz="1600" b="0" i="0" u="none" strike="noStrike" cap="none" normalizeH="0" baseline="0" dirty="0">
                <a:ln>
                  <a:noFill/>
                </a:ln>
                <a:solidFill>
                  <a:srgbClr val="BDBDBD"/>
                </a:solidFill>
                <a:effectLst/>
                <a:latin typeface="JetBrains Mono"/>
              </a:rPr>
            </a:br>
            <a:r>
              <a:rPr kumimoji="0" lang="fr-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err="1">
                <a:ln>
                  <a:noFill/>
                </a:ln>
                <a:solidFill>
                  <a:srgbClr val="C191FF"/>
                </a:solidFill>
                <a:effectLst/>
                <a:latin typeface="JetBrains Mono"/>
              </a:rPr>
              <a:t>IRuntimeState</a:t>
            </a:r>
            <a:r>
              <a:rPr kumimoji="0" lang="en-BE" altLang="en-BE" sz="1600" b="0" i="0" u="none" strike="noStrike" cap="none" normalizeH="0" baseline="0" dirty="0">
                <a:ln>
                  <a:noFill/>
                </a:ln>
                <a:solidFill>
                  <a:srgbClr val="C191FF"/>
                </a:solidFill>
                <a:effectLst/>
                <a:latin typeface="JetBrains Mono"/>
              </a:rPr>
              <a:t> </a:t>
            </a:r>
            <a:r>
              <a:rPr kumimoji="0" lang="en-BE" altLang="en-BE" sz="1600" b="0" i="0" u="none" strike="noStrike" cap="none" normalizeH="0" baseline="0" dirty="0" err="1">
                <a:ln>
                  <a:noFill/>
                </a:ln>
                <a:solidFill>
                  <a:srgbClr val="BDBDBD"/>
                </a:solidFill>
                <a:effectLst/>
                <a:latin typeface="JetBrains Mono"/>
              </a:rPr>
              <a:t>runtimeState</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fr-BE" altLang="en-BE" sz="1600" b="0" i="0" u="none" strike="noStrike" cap="none" normalizeH="0" baseline="0" dirty="0">
                <a:ln>
                  <a:noFill/>
                </a:ln>
                <a:solidFill>
                  <a:srgbClr val="BDBDBD"/>
                </a:solidFill>
                <a:effectLst/>
                <a:latin typeface="JetBrains Mono"/>
              </a:rPr>
              <a:t> … </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public async </a:t>
            </a:r>
            <a:r>
              <a:rPr kumimoji="0" lang="en-BE" altLang="en-BE" sz="1600" b="0" i="0" u="none" strike="noStrike" cap="none" normalizeH="0" baseline="0" dirty="0">
                <a:ln>
                  <a:noFill/>
                </a:ln>
                <a:solidFill>
                  <a:srgbClr val="C191FF"/>
                </a:solidFill>
                <a:effectLst/>
                <a:latin typeface="JetBrains Mono"/>
              </a:rPr>
              <a:t>Task </a:t>
            </a:r>
            <a:r>
              <a:rPr kumimoji="0" lang="en-BE" altLang="en-BE" sz="1600" b="0" i="0" u="none" strike="noStrike" cap="none" normalizeH="0" baseline="0" dirty="0" err="1">
                <a:ln>
                  <a:noFill/>
                </a:ln>
                <a:solidFill>
                  <a:srgbClr val="39CC8F"/>
                </a:solidFill>
                <a:effectLst/>
                <a:latin typeface="JetBrains Mono"/>
              </a:rPr>
              <a:t>InvokeAsync</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C191FF"/>
                </a:solidFill>
                <a:effectLst/>
                <a:latin typeface="JetBrains Mono"/>
              </a:rPr>
              <a:t>HttpContext</a:t>
            </a:r>
            <a:r>
              <a:rPr kumimoji="0" lang="en-BE" altLang="en-BE" sz="1600" b="0" i="0" u="none" strike="noStrike" cap="none" normalizeH="0" baseline="0" dirty="0">
                <a:ln>
                  <a:noFill/>
                </a:ln>
                <a:solidFill>
                  <a:srgbClr val="C191FF"/>
                </a:solidFill>
                <a:effectLst/>
                <a:latin typeface="JetBrains Mono"/>
              </a:rPr>
              <a:t> </a:t>
            </a:r>
            <a:r>
              <a:rPr kumimoji="0" lang="en-BE" altLang="en-BE" sz="1600" b="0" i="0" u="none" strike="noStrike" cap="none" normalizeH="0" baseline="0" dirty="0">
                <a:ln>
                  <a:noFill/>
                </a:ln>
                <a:solidFill>
                  <a:srgbClr val="BDBDBD"/>
                </a:solidFill>
                <a:effectLst/>
                <a:latin typeface="JetBrains Mono"/>
              </a:rPr>
              <a:t>context)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1" u="none" strike="noStrike" cap="none" normalizeH="0" baseline="0" dirty="0">
                <a:ln>
                  <a:noFill/>
                </a:ln>
                <a:solidFill>
                  <a:srgbClr val="85C46C"/>
                </a:solidFill>
                <a:effectLst/>
                <a:latin typeface="JetBrains Mono"/>
              </a:rPr>
              <a:t>// </a:t>
            </a:r>
            <a:r>
              <a:rPr kumimoji="0" lang="fr-BE" altLang="en-BE" sz="1600" b="0" i="1" u="none" strike="noStrike" cap="none" normalizeH="0" baseline="0" dirty="0" err="1">
                <a:ln>
                  <a:noFill/>
                </a:ln>
                <a:solidFill>
                  <a:srgbClr val="85C46C"/>
                </a:solidFill>
                <a:effectLst/>
                <a:latin typeface="JetBrains Mono"/>
              </a:rPr>
              <a:t>umbraco</a:t>
            </a:r>
            <a:r>
              <a:rPr kumimoji="0" lang="fr-BE" altLang="en-BE" sz="1600" b="0" i="1" u="none" strike="noStrike" cap="none" normalizeH="0" baseline="0" dirty="0">
                <a:ln>
                  <a:noFill/>
                </a:ln>
                <a:solidFill>
                  <a:srgbClr val="85C46C"/>
                </a:solidFill>
                <a:effectLst/>
                <a:latin typeface="JetBrains Mono"/>
              </a:rPr>
              <a:t> must </a:t>
            </a:r>
            <a:r>
              <a:rPr kumimoji="0" lang="fr-BE" altLang="en-BE" sz="1600" b="0" i="1" u="none" strike="noStrike" cap="none" normalizeH="0" baseline="0" dirty="0" err="1">
                <a:ln>
                  <a:noFill/>
                </a:ln>
                <a:solidFill>
                  <a:srgbClr val="85C46C"/>
                </a:solidFill>
                <a:effectLst/>
                <a:latin typeface="JetBrains Mono"/>
              </a:rPr>
              <a:t>be</a:t>
            </a:r>
            <a:r>
              <a:rPr kumimoji="0" lang="fr-BE" altLang="en-BE" sz="1600" b="0" i="1" u="none" strike="noStrike" cap="none" normalizeH="0" baseline="0" dirty="0">
                <a:ln>
                  <a:noFill/>
                </a:ln>
                <a:solidFill>
                  <a:srgbClr val="85C46C"/>
                </a:solidFill>
                <a:effectLst/>
                <a:latin typeface="JetBrains Mono"/>
              </a:rPr>
              <a:t> running</a:t>
            </a:r>
            <a:br>
              <a:rPr kumimoji="0" lang="en-BE" altLang="en-BE" sz="1600" b="0" i="1" u="none" strike="noStrike" cap="none" normalizeH="0" baseline="0" dirty="0">
                <a:ln>
                  <a:noFill/>
                </a:ln>
                <a:solidFill>
                  <a:srgbClr val="85C46C"/>
                </a:solidFill>
                <a:effectLst/>
                <a:latin typeface="JetBrains Mono"/>
              </a:rPr>
            </a:br>
            <a:r>
              <a:rPr kumimoji="0" lang="en-BE" altLang="en-BE" sz="1600" b="0" i="1" u="none" strike="noStrike" cap="none" normalizeH="0" baseline="0" dirty="0">
                <a:ln>
                  <a:noFill/>
                </a:ln>
                <a:solidFill>
                  <a:srgbClr val="85C46C"/>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if </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a:ln>
                  <a:noFill/>
                </a:ln>
                <a:solidFill>
                  <a:srgbClr val="66C3CC"/>
                </a:solidFill>
                <a:effectLst/>
                <a:latin typeface="JetBrains Mono"/>
              </a:rPr>
              <a:t>_</a:t>
            </a:r>
            <a:r>
              <a:rPr kumimoji="0" lang="en-BE" altLang="en-BE" sz="1600" b="0" i="0" u="none" strike="noStrike" cap="none" normalizeH="0" baseline="0" dirty="0" err="1">
                <a:ln>
                  <a:noFill/>
                </a:ln>
                <a:solidFill>
                  <a:srgbClr val="66C3CC"/>
                </a:solidFill>
                <a:effectLst/>
                <a:latin typeface="JetBrains Mono"/>
              </a:rPr>
              <a:t>runtimeState</a:t>
            </a:r>
            <a:r>
              <a:rPr kumimoji="0" lang="en-BE" altLang="en-BE" sz="1600" b="0" i="0" u="none" strike="noStrike" cap="none" normalizeH="0" baseline="0" dirty="0" err="1">
                <a:ln>
                  <a:noFill/>
                </a:ln>
                <a:solidFill>
                  <a:srgbClr val="BDBDBD"/>
                </a:solidFill>
                <a:effectLst/>
                <a:latin typeface="JetBrains Mono"/>
              </a:rPr>
              <a:t>.</a:t>
            </a:r>
            <a:r>
              <a:rPr kumimoji="0" lang="en-BE" altLang="en-BE" sz="1600" b="0" i="0" u="none" strike="noStrike" cap="none" normalizeH="0" baseline="0" dirty="0" err="1">
                <a:ln>
                  <a:noFill/>
                </a:ln>
                <a:solidFill>
                  <a:srgbClr val="66C3CC"/>
                </a:solidFill>
                <a:effectLst/>
                <a:latin typeface="JetBrains Mono"/>
              </a:rPr>
              <a:t>Level</a:t>
            </a:r>
            <a:r>
              <a:rPr kumimoji="0" lang="en-BE" altLang="en-BE" sz="1600" b="0" i="0" u="none" strike="noStrike" cap="none" normalizeH="0" baseline="0" dirty="0">
                <a:ln>
                  <a:noFill/>
                </a:ln>
                <a:solidFill>
                  <a:srgbClr val="66C3CC"/>
                </a:solidFill>
                <a:effectLst/>
                <a:latin typeface="JetBrains Mono"/>
              </a:rPr>
              <a:t> </a:t>
            </a:r>
            <a:r>
              <a:rPr kumimoji="0" lang="en-BE" altLang="en-BE" sz="1600" b="0" i="0" u="none" strike="noStrike" cap="none" normalizeH="0" baseline="0" dirty="0">
                <a:ln>
                  <a:noFill/>
                </a:ln>
                <a:solidFill>
                  <a:srgbClr val="BDBDBD"/>
                </a:solidFill>
                <a:effectLst/>
                <a:latin typeface="JetBrains Mono"/>
              </a:rPr>
              <a:t>&lt; </a:t>
            </a:r>
            <a:r>
              <a:rPr kumimoji="0" lang="en-BE" altLang="en-BE" sz="1600" b="0" i="0" u="none" strike="noStrike" cap="none" normalizeH="0" baseline="0" dirty="0" err="1">
                <a:ln>
                  <a:noFill/>
                </a:ln>
                <a:solidFill>
                  <a:srgbClr val="E1BFFF"/>
                </a:solidFill>
                <a:effectLst/>
                <a:latin typeface="JetBrains Mono"/>
              </a:rPr>
              <a:t>RuntimeLevel</a:t>
            </a:r>
            <a:r>
              <a:rPr kumimoji="0" lang="en-BE" altLang="en-BE" sz="1600" b="0" i="0" u="none" strike="noStrike" cap="none" normalizeH="0" baseline="0" dirty="0" err="1">
                <a:ln>
                  <a:noFill/>
                </a:ln>
                <a:solidFill>
                  <a:srgbClr val="BDBDBD"/>
                </a:solidFill>
                <a:effectLst/>
                <a:latin typeface="JetBrains Mono"/>
              </a:rPr>
              <a:t>.</a:t>
            </a:r>
            <a:r>
              <a:rPr kumimoji="0" lang="en-BE" altLang="en-BE" sz="1600" b="1" i="0" u="none" strike="noStrike" cap="none" normalizeH="0" baseline="0" dirty="0" err="1">
                <a:ln>
                  <a:noFill/>
                </a:ln>
                <a:solidFill>
                  <a:srgbClr val="66C3CC"/>
                </a:solidFill>
                <a:effectLst/>
                <a:latin typeface="JetBrains Mono"/>
              </a:rPr>
              <a:t>Run</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await </a:t>
            </a:r>
            <a:r>
              <a:rPr kumimoji="0" lang="en-BE" altLang="en-BE" sz="1600" b="0" i="0" u="none" strike="noStrike" cap="none" normalizeH="0" baseline="0" dirty="0">
                <a:ln>
                  <a:noFill/>
                </a:ln>
                <a:solidFill>
                  <a:srgbClr val="66C3CC"/>
                </a:solidFill>
                <a:effectLst/>
                <a:latin typeface="JetBrains Mono"/>
              </a:rPr>
              <a:t>_next</a:t>
            </a:r>
            <a:r>
              <a:rPr kumimoji="0" lang="en-BE" altLang="en-BE" sz="1600" b="0" i="0" u="none" strike="noStrike" cap="none" normalizeH="0" baseline="0" dirty="0">
                <a:ln>
                  <a:noFill/>
                </a:ln>
                <a:solidFill>
                  <a:srgbClr val="BDBDBD"/>
                </a:solidFill>
                <a:effectLst/>
                <a:latin typeface="JetBrains Mono"/>
              </a:rPr>
              <a:t>(context);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return</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1" u="none" strike="noStrike" cap="none" normalizeH="0" baseline="0" dirty="0">
                <a:ln>
                  <a:noFill/>
                </a:ln>
                <a:solidFill>
                  <a:srgbClr val="85C46C"/>
                </a:solidFill>
                <a:effectLst/>
                <a:latin typeface="JetBrains Mono"/>
              </a:rPr>
              <a:t>// Get the body content from the response stream</a:t>
            </a:r>
            <a:br>
              <a:rPr kumimoji="0" lang="en-BE" altLang="en-BE" sz="1600" b="0" i="1" u="none" strike="noStrike" cap="none" normalizeH="0" baseline="0" dirty="0">
                <a:ln>
                  <a:noFill/>
                </a:ln>
                <a:solidFill>
                  <a:srgbClr val="85C46C"/>
                </a:solidFill>
                <a:effectLst/>
                <a:latin typeface="JetBrains Mono"/>
              </a:rPr>
            </a:br>
            <a:r>
              <a:rPr kumimoji="0" lang="en-BE" altLang="en-BE" sz="1600" b="0" i="1" u="none" strike="noStrike" cap="none" normalizeH="0" baseline="0" dirty="0">
                <a:ln>
                  <a:noFill/>
                </a:ln>
                <a:solidFill>
                  <a:srgbClr val="85C46C"/>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var </a:t>
            </a:r>
            <a:r>
              <a:rPr kumimoji="0" lang="en-BE" altLang="en-BE" sz="1600" b="0" i="0" u="none" strike="noStrike" cap="none" normalizeH="0" baseline="0" dirty="0" err="1">
                <a:ln>
                  <a:noFill/>
                </a:ln>
                <a:solidFill>
                  <a:srgbClr val="BDBDBD"/>
                </a:solidFill>
                <a:effectLst/>
                <a:latin typeface="JetBrains Mono"/>
              </a:rPr>
              <a:t>originalResponseBodyStream</a:t>
            </a:r>
            <a:r>
              <a:rPr kumimoji="0" lang="en-BE" altLang="en-BE" sz="1600" b="0" i="0" u="none" strike="noStrike" cap="none" normalizeH="0" baseline="0" dirty="0">
                <a:ln>
                  <a:noFill/>
                </a:ln>
                <a:solidFill>
                  <a:srgbClr val="BDBDBD"/>
                </a:solidFill>
                <a:effectLst/>
                <a:latin typeface="JetBrains Mono"/>
              </a:rPr>
              <a:t> = </a:t>
            </a:r>
            <a:r>
              <a:rPr kumimoji="0" lang="en-BE" altLang="en-BE" sz="1600" b="0" i="0" u="none" strike="noStrike" cap="none" normalizeH="0" baseline="0" dirty="0" err="1">
                <a:ln>
                  <a:noFill/>
                </a:ln>
                <a:solidFill>
                  <a:srgbClr val="BDBDBD"/>
                </a:solidFill>
                <a:effectLst/>
                <a:latin typeface="JetBrains Mono"/>
              </a:rPr>
              <a:t>context.</a:t>
            </a:r>
            <a:r>
              <a:rPr kumimoji="0" lang="en-BE" altLang="en-BE" sz="1600" b="0" i="0" u="none" strike="noStrike" cap="none" normalizeH="0" baseline="0" dirty="0" err="1">
                <a:ln>
                  <a:noFill/>
                </a:ln>
                <a:solidFill>
                  <a:srgbClr val="66C3CC"/>
                </a:solidFill>
                <a:effectLst/>
                <a:latin typeface="JetBrains Mono"/>
              </a:rPr>
              <a:t>Response</a:t>
            </a:r>
            <a:r>
              <a:rPr kumimoji="0" lang="en-BE" altLang="en-BE" sz="1600" b="0" i="0" u="none" strike="noStrike" cap="none" normalizeH="0" baseline="0" dirty="0" err="1">
                <a:ln>
                  <a:noFill/>
                </a:ln>
                <a:solidFill>
                  <a:srgbClr val="BDBDBD"/>
                </a:solidFill>
                <a:effectLst/>
                <a:latin typeface="JetBrains Mono"/>
              </a:rPr>
              <a:t>.</a:t>
            </a:r>
            <a:r>
              <a:rPr kumimoji="0" lang="en-BE" altLang="en-BE" sz="1600" b="0" i="0" u="none" strike="noStrike" cap="none" normalizeH="0" baseline="0" dirty="0" err="1">
                <a:ln>
                  <a:noFill/>
                </a:ln>
                <a:solidFill>
                  <a:srgbClr val="66C3CC"/>
                </a:solidFill>
                <a:effectLst/>
                <a:latin typeface="JetBrains Mono"/>
              </a:rPr>
              <a:t>Body</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using var </a:t>
            </a:r>
            <a:r>
              <a:rPr kumimoji="0" lang="en-BE" altLang="en-BE" sz="1600" b="0" i="0" u="none" strike="noStrike" cap="none" normalizeH="0" baseline="0" dirty="0" err="1">
                <a:ln>
                  <a:noFill/>
                </a:ln>
                <a:solidFill>
                  <a:srgbClr val="BDBDBD"/>
                </a:solidFill>
                <a:effectLst/>
                <a:latin typeface="JetBrains Mono"/>
              </a:rPr>
              <a:t>responseBody</a:t>
            </a:r>
            <a:r>
              <a:rPr kumimoji="0" lang="en-BE" altLang="en-BE" sz="1600" b="0" i="0" u="none" strike="noStrike" cap="none" normalizeH="0" baseline="0" dirty="0">
                <a:ln>
                  <a:noFill/>
                </a:ln>
                <a:solidFill>
                  <a:srgbClr val="BDBDBD"/>
                </a:solidFill>
                <a:effectLst/>
                <a:latin typeface="JetBrains Mono"/>
              </a:rPr>
              <a:t> = </a:t>
            </a:r>
            <a:r>
              <a:rPr kumimoji="0" lang="en-BE" altLang="en-BE" sz="1600" b="0" i="0" u="none" strike="noStrike" cap="none" normalizeH="0" baseline="0" dirty="0">
                <a:ln>
                  <a:noFill/>
                </a:ln>
                <a:solidFill>
                  <a:srgbClr val="6C95EB"/>
                </a:solidFill>
                <a:effectLst/>
                <a:latin typeface="JetBrains Mono"/>
              </a:rPr>
              <a:t>new </a:t>
            </a:r>
            <a:r>
              <a:rPr kumimoji="0" lang="en-BE" altLang="en-BE" sz="1600" b="0" i="0" u="none" strike="noStrike" cap="none" normalizeH="0" baseline="0" dirty="0" err="1">
                <a:ln>
                  <a:noFill/>
                </a:ln>
                <a:solidFill>
                  <a:srgbClr val="787878"/>
                </a:solidFill>
                <a:effectLst/>
                <a:latin typeface="JetBrains Mono"/>
              </a:rPr>
              <a:t>System.IO.</a:t>
            </a:r>
            <a:r>
              <a:rPr kumimoji="0" lang="en-BE" altLang="en-BE" sz="1600" b="0" i="0" u="none" strike="noStrike" cap="none" normalizeH="0" baseline="0" dirty="0" err="1">
                <a:ln>
                  <a:noFill/>
                </a:ln>
                <a:solidFill>
                  <a:srgbClr val="C191FF"/>
                </a:solidFill>
                <a:effectLst/>
                <a:latin typeface="JetBrains Mono"/>
              </a:rPr>
              <a:t>MemoryStream</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err="1">
                <a:ln>
                  <a:noFill/>
                </a:ln>
                <a:solidFill>
                  <a:srgbClr val="BDBDBD"/>
                </a:solidFill>
                <a:effectLst/>
                <a:latin typeface="JetBrains Mono"/>
              </a:rPr>
              <a:t>context.</a:t>
            </a:r>
            <a:r>
              <a:rPr kumimoji="0" lang="en-BE" altLang="en-BE" sz="1600" b="0" i="0" u="none" strike="noStrike" cap="none" normalizeH="0" baseline="0" dirty="0" err="1">
                <a:ln>
                  <a:noFill/>
                </a:ln>
                <a:solidFill>
                  <a:srgbClr val="66C3CC"/>
                </a:solidFill>
                <a:effectLst/>
                <a:latin typeface="JetBrains Mono"/>
              </a:rPr>
              <a:t>Response</a:t>
            </a:r>
            <a:r>
              <a:rPr kumimoji="0" lang="en-BE" altLang="en-BE" sz="1600" b="0" i="0" u="none" strike="noStrike" cap="none" normalizeH="0" baseline="0" dirty="0" err="1">
                <a:ln>
                  <a:noFill/>
                </a:ln>
                <a:solidFill>
                  <a:srgbClr val="BDBDBD"/>
                </a:solidFill>
                <a:effectLst/>
                <a:latin typeface="JetBrains Mono"/>
              </a:rPr>
              <a:t>.</a:t>
            </a:r>
            <a:r>
              <a:rPr kumimoji="0" lang="en-BE" altLang="en-BE" sz="1600" b="0" i="0" u="none" strike="noStrike" cap="none" normalizeH="0" baseline="0" dirty="0" err="1">
                <a:ln>
                  <a:noFill/>
                </a:ln>
                <a:solidFill>
                  <a:srgbClr val="66C3CC"/>
                </a:solidFill>
                <a:effectLst/>
                <a:latin typeface="JetBrains Mono"/>
              </a:rPr>
              <a:t>Body</a:t>
            </a:r>
            <a:r>
              <a:rPr kumimoji="0" lang="en-BE" altLang="en-BE" sz="1600" b="0" i="0" u="none" strike="noStrike" cap="none" normalizeH="0" baseline="0" dirty="0">
                <a:ln>
                  <a:noFill/>
                </a:ln>
                <a:solidFill>
                  <a:srgbClr val="66C3CC"/>
                </a:solidFill>
                <a:effectLst/>
                <a:latin typeface="JetBrains Mono"/>
              </a:rPr>
              <a:t> </a:t>
            </a: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err="1">
                <a:ln>
                  <a:noFill/>
                </a:ln>
                <a:solidFill>
                  <a:srgbClr val="BDBDBD"/>
                </a:solidFill>
                <a:effectLst/>
                <a:latin typeface="JetBrains Mono"/>
              </a:rPr>
              <a:t>responseBody</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1" u="none" strike="noStrike" cap="none" normalizeH="0" baseline="0" dirty="0">
                <a:ln>
                  <a:noFill/>
                </a:ln>
                <a:solidFill>
                  <a:srgbClr val="85C46C"/>
                </a:solidFill>
                <a:effectLst/>
                <a:latin typeface="JetBrains Mono"/>
              </a:rPr>
              <a:t>// Call the next middleware in the pipeline</a:t>
            </a:r>
            <a:br>
              <a:rPr kumimoji="0" lang="en-BE" altLang="en-BE" sz="1600" b="0" i="1" u="none" strike="noStrike" cap="none" normalizeH="0" baseline="0" dirty="0">
                <a:ln>
                  <a:noFill/>
                </a:ln>
                <a:solidFill>
                  <a:srgbClr val="85C46C"/>
                </a:solidFill>
                <a:effectLst/>
                <a:latin typeface="JetBrains Mono"/>
              </a:rPr>
            </a:br>
            <a:r>
              <a:rPr kumimoji="0" lang="en-BE" altLang="en-BE" sz="1600" b="0" i="1" u="none" strike="noStrike" cap="none" normalizeH="0" baseline="0" dirty="0">
                <a:ln>
                  <a:noFill/>
                </a:ln>
                <a:solidFill>
                  <a:srgbClr val="85C46C"/>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await </a:t>
            </a:r>
            <a:r>
              <a:rPr kumimoji="0" lang="en-BE" altLang="en-BE" sz="1600" b="0" i="0" u="none" strike="noStrike" cap="none" normalizeH="0" baseline="0" dirty="0">
                <a:ln>
                  <a:noFill/>
                </a:ln>
                <a:solidFill>
                  <a:srgbClr val="66C3CC"/>
                </a:solidFill>
                <a:effectLst/>
                <a:latin typeface="JetBrains Mono"/>
              </a:rPr>
              <a:t>_next</a:t>
            </a:r>
            <a:r>
              <a:rPr kumimoji="0" lang="en-BE" altLang="en-BE" sz="1600" b="0" i="0" u="none" strike="noStrike" cap="none" normalizeH="0" baseline="0" dirty="0">
                <a:ln>
                  <a:noFill/>
                </a:ln>
                <a:solidFill>
                  <a:srgbClr val="BDBDBD"/>
                </a:solidFill>
                <a:effectLst/>
                <a:latin typeface="JetBrains Mono"/>
              </a:rPr>
              <a:t>(context);</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var </a:t>
            </a:r>
            <a:r>
              <a:rPr kumimoji="0" lang="en-BE" altLang="en-BE" sz="1600" b="0" i="0" u="none" strike="noStrike" cap="none" normalizeH="0" baseline="0" dirty="0" err="1">
                <a:ln>
                  <a:noFill/>
                </a:ln>
                <a:solidFill>
                  <a:srgbClr val="BDBDBD"/>
                </a:solidFill>
                <a:effectLst/>
                <a:latin typeface="JetBrains Mono"/>
              </a:rPr>
              <a:t>responseBodyBytes</a:t>
            </a:r>
            <a:r>
              <a:rPr kumimoji="0" lang="en-BE" altLang="en-BE" sz="1600" b="0" i="0" u="none" strike="noStrike" cap="none" normalizeH="0" baseline="0" dirty="0">
                <a:ln>
                  <a:noFill/>
                </a:ln>
                <a:solidFill>
                  <a:srgbClr val="BDBDBD"/>
                </a:solidFill>
                <a:effectLst/>
                <a:latin typeface="JetBrains Mono"/>
              </a:rPr>
              <a:t> = </a:t>
            </a:r>
            <a:r>
              <a:rPr kumimoji="0" lang="en-BE" altLang="en-BE" sz="1600" b="0" i="0" u="none" strike="noStrike" cap="none" normalizeH="0" baseline="0" dirty="0" err="1">
                <a:ln>
                  <a:noFill/>
                </a:ln>
                <a:solidFill>
                  <a:srgbClr val="BDBDBD"/>
                </a:solidFill>
                <a:effectLst/>
                <a:latin typeface="JetBrains Mono"/>
              </a:rPr>
              <a:t>responseBody.</a:t>
            </a:r>
            <a:r>
              <a:rPr kumimoji="0" lang="en-BE" altLang="en-BE" sz="1600" b="0" i="0" u="none" strike="noStrike" cap="none" normalizeH="0" baseline="0" dirty="0" err="1">
                <a:ln>
                  <a:noFill/>
                </a:ln>
                <a:solidFill>
                  <a:srgbClr val="39CC8F"/>
                </a:solidFill>
                <a:effectLst/>
                <a:latin typeface="JetBrains Mono"/>
              </a:rPr>
              <a:t>ToArray</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1" u="none" strike="noStrike" cap="none" normalizeH="0" baseline="0" dirty="0">
                <a:ln>
                  <a:noFill/>
                </a:ln>
                <a:solidFill>
                  <a:srgbClr val="85C46C"/>
                </a:solidFill>
                <a:effectLst/>
                <a:latin typeface="JetBrains Mono"/>
              </a:rPr>
              <a:t>// Compute ETag for the response content using SHA-1</a:t>
            </a:r>
            <a:br>
              <a:rPr kumimoji="0" lang="en-BE" altLang="en-BE" sz="1600" b="0" i="1" u="none" strike="noStrike" cap="none" normalizeH="0" baseline="0" dirty="0">
                <a:ln>
                  <a:noFill/>
                </a:ln>
                <a:solidFill>
                  <a:srgbClr val="85C46C"/>
                </a:solidFill>
                <a:effectLst/>
                <a:latin typeface="JetBrains Mono"/>
              </a:rPr>
            </a:br>
            <a:r>
              <a:rPr kumimoji="0" lang="en-BE" altLang="en-BE" sz="1600" b="0" i="1" u="none" strike="noStrike" cap="none" normalizeH="0" baseline="0" dirty="0">
                <a:ln>
                  <a:noFill/>
                </a:ln>
                <a:solidFill>
                  <a:srgbClr val="85C46C"/>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var </a:t>
            </a:r>
            <a:r>
              <a:rPr kumimoji="0" lang="en-BE" altLang="en-BE" sz="1600" b="0" i="0" u="none" strike="noStrike" cap="none" normalizeH="0" baseline="0" dirty="0" err="1">
                <a:ln>
                  <a:noFill/>
                </a:ln>
                <a:solidFill>
                  <a:srgbClr val="BDBDBD"/>
                </a:solidFill>
                <a:effectLst/>
                <a:latin typeface="JetBrains Mono"/>
              </a:rPr>
              <a:t>etag</a:t>
            </a:r>
            <a:r>
              <a:rPr kumimoji="0" lang="en-BE" altLang="en-BE" sz="1600" b="0" i="0" u="none" strike="noStrike" cap="none" normalizeH="0" baseline="0" dirty="0">
                <a:ln>
                  <a:noFill/>
                </a:ln>
                <a:solidFill>
                  <a:srgbClr val="BDBDBD"/>
                </a:solidFill>
                <a:effectLst/>
                <a:latin typeface="JetBrains Mono"/>
              </a:rPr>
              <a:t> = </a:t>
            </a:r>
            <a:r>
              <a:rPr kumimoji="0" lang="en-BE" altLang="en-BE" sz="1600" b="0" i="0" u="none" strike="noStrike" cap="none" normalizeH="0" baseline="0" dirty="0" err="1">
                <a:ln>
                  <a:noFill/>
                </a:ln>
                <a:solidFill>
                  <a:srgbClr val="39CC8F"/>
                </a:solidFill>
                <a:effectLst/>
                <a:latin typeface="JetBrains Mono"/>
              </a:rPr>
              <a:t>ComputeETag</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BDBDBD"/>
                </a:solidFill>
                <a:effectLst/>
                <a:latin typeface="JetBrains Mono"/>
              </a:rPr>
              <a:t>responseBodyBytes</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fr-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err="1">
                <a:ln>
                  <a:noFill/>
                </a:ln>
                <a:solidFill>
                  <a:srgbClr val="BDBDBD"/>
                </a:solidFill>
                <a:effectLst/>
                <a:latin typeface="JetBrains Mono"/>
              </a:rPr>
              <a:t>context.</a:t>
            </a:r>
            <a:r>
              <a:rPr kumimoji="0" lang="en-BE" altLang="en-BE" sz="1600" b="0" i="0" u="none" strike="noStrike" cap="none" normalizeH="0" baseline="0" dirty="0" err="1">
                <a:ln>
                  <a:noFill/>
                </a:ln>
                <a:solidFill>
                  <a:srgbClr val="66C3CC"/>
                </a:solidFill>
                <a:effectLst/>
                <a:latin typeface="JetBrains Mono"/>
              </a:rPr>
              <a:t>Response</a:t>
            </a:r>
            <a:r>
              <a:rPr kumimoji="0" lang="en-BE" altLang="en-BE" sz="1600" b="0" i="0" u="none" strike="noStrike" cap="none" normalizeH="0" baseline="0" dirty="0" err="1">
                <a:ln>
                  <a:noFill/>
                </a:ln>
                <a:solidFill>
                  <a:srgbClr val="BDBDBD"/>
                </a:solidFill>
                <a:effectLst/>
                <a:latin typeface="JetBrains Mono"/>
              </a:rPr>
              <a:t>.</a:t>
            </a:r>
            <a:r>
              <a:rPr kumimoji="0" lang="en-BE" altLang="en-BE" sz="1600" b="0" i="0" u="none" strike="noStrike" cap="none" normalizeH="0" baseline="0" dirty="0" err="1">
                <a:ln>
                  <a:noFill/>
                </a:ln>
                <a:solidFill>
                  <a:srgbClr val="66C3CC"/>
                </a:solidFill>
                <a:effectLst/>
                <a:latin typeface="JetBrains Mono"/>
              </a:rPr>
              <a:t>Headers</a:t>
            </a:r>
            <a:r>
              <a:rPr kumimoji="0" lang="en-BE" altLang="en-BE" sz="1600" b="0" i="0" u="none" strike="noStrike" cap="none" normalizeH="0" baseline="0" dirty="0" err="1">
                <a:ln>
                  <a:noFill/>
                </a:ln>
                <a:solidFill>
                  <a:srgbClr val="BDBDBD"/>
                </a:solidFill>
                <a:effectLst/>
                <a:latin typeface="JetBrains Mono"/>
              </a:rPr>
              <a:t>.</a:t>
            </a:r>
            <a:r>
              <a:rPr kumimoji="0" lang="en-BE" altLang="en-BE" sz="1600" b="0" i="0" u="none" strike="noStrike" cap="none" normalizeH="0" baseline="0" dirty="0" err="1">
                <a:ln>
                  <a:noFill/>
                </a:ln>
                <a:solidFill>
                  <a:srgbClr val="39CC8F"/>
                </a:solidFill>
                <a:effectLst/>
                <a:latin typeface="JetBrains Mono"/>
              </a:rPr>
              <a:t>Add</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C191FF"/>
                </a:solidFill>
                <a:effectLst/>
                <a:latin typeface="JetBrains Mono"/>
              </a:rPr>
              <a:t>HeaderNames</a:t>
            </a:r>
            <a:r>
              <a:rPr kumimoji="0" lang="en-BE" altLang="en-BE" sz="1600" b="0" i="0" u="none" strike="noStrike" cap="none" normalizeH="0" baseline="0" dirty="0" err="1">
                <a:ln>
                  <a:noFill/>
                </a:ln>
                <a:solidFill>
                  <a:srgbClr val="BDBDBD"/>
                </a:solidFill>
                <a:effectLst/>
                <a:latin typeface="JetBrains Mono"/>
              </a:rPr>
              <a:t>.</a:t>
            </a:r>
            <a:r>
              <a:rPr kumimoji="0" lang="en-BE" altLang="en-BE" sz="1600" b="0" i="0" u="none" strike="noStrike" cap="none" normalizeH="0" baseline="0" dirty="0" err="1">
                <a:ln>
                  <a:noFill/>
                </a:ln>
                <a:solidFill>
                  <a:srgbClr val="66C3CC"/>
                </a:solidFill>
                <a:effectLst/>
                <a:latin typeface="JetBrains Mono"/>
              </a:rPr>
              <a:t>ETag</a:t>
            </a: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err="1">
                <a:ln>
                  <a:noFill/>
                </a:ln>
                <a:solidFill>
                  <a:srgbClr val="BDBDBD"/>
                </a:solidFill>
                <a:effectLst/>
                <a:latin typeface="JetBrains Mono"/>
              </a:rPr>
              <a:t>etag</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1" u="none" strike="noStrike" cap="none" normalizeH="0" baseline="0" dirty="0">
                <a:ln>
                  <a:noFill/>
                </a:ln>
                <a:solidFill>
                  <a:srgbClr val="85C46C"/>
                </a:solidFill>
                <a:effectLst/>
                <a:latin typeface="JetBrains Mono"/>
              </a:rPr>
              <a:t>// Check the incoming If-None-Match header</a:t>
            </a:r>
            <a:br>
              <a:rPr kumimoji="0" lang="en-BE" altLang="en-BE" sz="1600" b="0" i="1" u="none" strike="noStrike" cap="none" normalizeH="0" baseline="0" dirty="0">
                <a:ln>
                  <a:noFill/>
                </a:ln>
                <a:solidFill>
                  <a:srgbClr val="85C46C"/>
                </a:solidFill>
                <a:effectLst/>
                <a:latin typeface="JetBrains Mono"/>
              </a:rPr>
            </a:br>
            <a:r>
              <a:rPr kumimoji="0" lang="en-BE" altLang="en-BE" sz="1600" b="0" i="1" u="none" strike="noStrike" cap="none" normalizeH="0" baseline="0" dirty="0">
                <a:ln>
                  <a:noFill/>
                </a:ln>
                <a:solidFill>
                  <a:srgbClr val="85C46C"/>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if </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BDBDBD"/>
                </a:solidFill>
                <a:effectLst/>
                <a:latin typeface="JetBrains Mono"/>
              </a:rPr>
              <a:t>context.</a:t>
            </a:r>
            <a:r>
              <a:rPr kumimoji="0" lang="en-BE" altLang="en-BE" sz="1600" b="0" i="0" u="none" strike="noStrike" cap="none" normalizeH="0" baseline="0" dirty="0" err="1">
                <a:ln>
                  <a:noFill/>
                </a:ln>
                <a:solidFill>
                  <a:srgbClr val="66C3CC"/>
                </a:solidFill>
                <a:effectLst/>
                <a:latin typeface="JetBrains Mono"/>
              </a:rPr>
              <a:t>Request</a:t>
            </a:r>
            <a:r>
              <a:rPr kumimoji="0" lang="en-BE" altLang="en-BE" sz="1600" b="0" i="0" u="none" strike="noStrike" cap="none" normalizeH="0" baseline="0" dirty="0" err="1">
                <a:ln>
                  <a:noFill/>
                </a:ln>
                <a:solidFill>
                  <a:srgbClr val="BDBDBD"/>
                </a:solidFill>
                <a:effectLst/>
                <a:latin typeface="JetBrains Mono"/>
              </a:rPr>
              <a:t>.</a:t>
            </a:r>
            <a:r>
              <a:rPr kumimoji="0" lang="en-BE" altLang="en-BE" sz="1600" b="0" i="0" u="none" strike="noStrike" cap="none" normalizeH="0" baseline="0" dirty="0" err="1">
                <a:ln>
                  <a:noFill/>
                </a:ln>
                <a:solidFill>
                  <a:srgbClr val="66C3CC"/>
                </a:solidFill>
                <a:effectLst/>
                <a:latin typeface="JetBrains Mono"/>
              </a:rPr>
              <a:t>Headers</a:t>
            </a:r>
            <a:endParaRPr kumimoji="0" lang="fr-BE" altLang="en-BE" sz="1600" b="0" i="0" u="none" strike="noStrike" cap="none" normalizeH="0" baseline="0" dirty="0">
              <a:ln>
                <a:noFill/>
              </a:ln>
              <a:solidFill>
                <a:srgbClr val="66C3CC"/>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BE" altLang="en-BE" sz="1600" dirty="0">
                <a:solidFill>
                  <a:srgbClr val="66C3CC"/>
                </a:solidFill>
                <a:latin typeface="JetBrains Mono"/>
              </a:rPr>
              <a:t>               </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39CC8F"/>
                </a:solidFill>
                <a:effectLst/>
                <a:latin typeface="JetBrains Mono"/>
              </a:rPr>
              <a:t>TryGetValue</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C191FF"/>
                </a:solidFill>
                <a:effectLst/>
                <a:latin typeface="JetBrains Mono"/>
              </a:rPr>
              <a:t>HeaderNames</a:t>
            </a:r>
            <a:r>
              <a:rPr kumimoji="0" lang="en-BE" altLang="en-BE" sz="1600" b="0" i="0" u="none" strike="noStrike" cap="none" normalizeH="0" baseline="0" dirty="0" err="1">
                <a:ln>
                  <a:noFill/>
                </a:ln>
                <a:solidFill>
                  <a:srgbClr val="BDBDBD"/>
                </a:solidFill>
                <a:effectLst/>
                <a:latin typeface="JetBrains Mono"/>
              </a:rPr>
              <a:t>.</a:t>
            </a:r>
            <a:r>
              <a:rPr kumimoji="0" lang="en-BE" altLang="en-BE" sz="1600" b="0" i="0" u="none" strike="noStrike" cap="none" normalizeH="0" baseline="0" dirty="0" err="1">
                <a:ln>
                  <a:noFill/>
                </a:ln>
                <a:solidFill>
                  <a:srgbClr val="66C3CC"/>
                </a:solidFill>
                <a:effectLst/>
                <a:latin typeface="JetBrains Mono"/>
              </a:rPr>
              <a:t>IfNoneMatch</a:t>
            </a:r>
            <a:r>
              <a:rPr kumimoji="0" lang="en-BE" altLang="en-BE" sz="1600" b="0" i="0" u="none" strike="noStrike" cap="none" normalizeH="0" baseline="0" dirty="0">
                <a:ln>
                  <a:noFill/>
                </a:ln>
                <a:solidFill>
                  <a:srgbClr val="BDBDBD"/>
                </a:solidFill>
                <a:effectLst/>
                <a:latin typeface="JetBrains Mono"/>
              </a:rPr>
              <a:t>, </a:t>
            </a:r>
            <a:endParaRPr kumimoji="0" lang="fr-BE" altLang="en-BE" sz="1600" b="0" i="0" u="none" strike="noStrike" cap="none" normalizeH="0" baseline="0" dirty="0">
              <a:ln>
                <a:noFill/>
              </a:ln>
              <a:solidFill>
                <a:srgbClr val="BDBDB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BE" altLang="en-BE" sz="1600" dirty="0">
                <a:solidFill>
                  <a:srgbClr val="BDBDBD"/>
                </a:solidFill>
                <a:latin typeface="JetBrains Mono"/>
              </a:rPr>
              <a:t>                     </a:t>
            </a:r>
            <a:r>
              <a:rPr kumimoji="0" lang="en-BE" altLang="en-BE" sz="1600" b="0" i="0" u="none" strike="noStrike" cap="none" normalizeH="0" baseline="0" dirty="0">
                <a:ln>
                  <a:noFill/>
                </a:ln>
                <a:solidFill>
                  <a:srgbClr val="6C95EB"/>
                </a:solidFill>
                <a:effectLst/>
                <a:latin typeface="JetBrains Mono"/>
              </a:rPr>
              <a:t>out var </a:t>
            </a:r>
            <a:r>
              <a:rPr kumimoji="0" lang="en-BE" altLang="en-BE" sz="1600" b="0" i="0" u="none" strike="noStrike" cap="none" normalizeH="0" baseline="0" dirty="0" err="1">
                <a:ln>
                  <a:noFill/>
                </a:ln>
                <a:solidFill>
                  <a:srgbClr val="BDBDBD"/>
                </a:solidFill>
                <a:effectLst/>
                <a:latin typeface="JetBrains Mono"/>
              </a:rPr>
              <a:t>incomingEtag</a:t>
            </a:r>
            <a:r>
              <a:rPr kumimoji="0" lang="en-BE" altLang="en-BE" sz="1600" b="0" i="0" u="none" strike="noStrike" cap="none" normalizeH="0" baseline="0" dirty="0">
                <a:ln>
                  <a:noFill/>
                </a:ln>
                <a:solidFill>
                  <a:srgbClr val="BDBDBD"/>
                </a:solidFill>
                <a:effectLst/>
                <a:latin typeface="JetBrains Mono"/>
              </a:rPr>
              <a:t>) &amp;&amp; </a:t>
            </a:r>
            <a:r>
              <a:rPr kumimoji="0" lang="en-BE" altLang="en-BE" sz="1600" b="0" i="0" u="none" strike="noStrike" cap="none" normalizeH="0" baseline="0" dirty="0" err="1">
                <a:ln>
                  <a:noFill/>
                </a:ln>
                <a:solidFill>
                  <a:srgbClr val="BDBDBD"/>
                </a:solidFill>
                <a:effectLst/>
                <a:latin typeface="JetBrains Mono"/>
              </a:rPr>
              <a:t>incomingEtag</a:t>
            </a: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39CC8F"/>
                </a:solidFill>
                <a:effectLst/>
                <a:latin typeface="JetBrains Mono"/>
              </a:rPr>
              <a:t>== </a:t>
            </a:r>
            <a:r>
              <a:rPr kumimoji="0" lang="en-BE" altLang="en-BE" sz="1600" b="0" i="0" u="none" strike="noStrike" cap="none" normalizeH="0" baseline="0" dirty="0" err="1">
                <a:ln>
                  <a:noFill/>
                </a:ln>
                <a:solidFill>
                  <a:srgbClr val="BDBDBD"/>
                </a:solidFill>
                <a:effectLst/>
                <a:latin typeface="JetBrains Mono"/>
              </a:rPr>
              <a:t>etag</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err="1">
                <a:ln>
                  <a:noFill/>
                </a:ln>
                <a:solidFill>
                  <a:srgbClr val="BDBDBD"/>
                </a:solidFill>
                <a:effectLst/>
                <a:latin typeface="JetBrains Mono"/>
              </a:rPr>
              <a:t>context.</a:t>
            </a:r>
            <a:r>
              <a:rPr kumimoji="0" lang="en-BE" altLang="en-BE" sz="1600" b="0" i="0" u="none" strike="noStrike" cap="none" normalizeH="0" baseline="0" dirty="0" err="1">
                <a:ln>
                  <a:noFill/>
                </a:ln>
                <a:solidFill>
                  <a:srgbClr val="66C3CC"/>
                </a:solidFill>
                <a:effectLst/>
                <a:latin typeface="JetBrains Mono"/>
              </a:rPr>
              <a:t>Response</a:t>
            </a:r>
            <a:r>
              <a:rPr kumimoji="0" lang="en-BE" altLang="en-BE" sz="1600" b="0" i="0" u="none" strike="noStrike" cap="none" normalizeH="0" baseline="0" dirty="0" err="1">
                <a:ln>
                  <a:noFill/>
                </a:ln>
                <a:solidFill>
                  <a:srgbClr val="BDBDBD"/>
                </a:solidFill>
                <a:effectLst/>
                <a:latin typeface="JetBrains Mono"/>
              </a:rPr>
              <a:t>.</a:t>
            </a:r>
            <a:r>
              <a:rPr kumimoji="0" lang="en-BE" altLang="en-BE" sz="1600" b="0" i="0" u="none" strike="noStrike" cap="none" normalizeH="0" baseline="0" dirty="0" err="1">
                <a:ln>
                  <a:noFill/>
                </a:ln>
                <a:solidFill>
                  <a:srgbClr val="66C3CC"/>
                </a:solidFill>
                <a:effectLst/>
                <a:latin typeface="JetBrains Mono"/>
              </a:rPr>
              <a:t>StatusCode</a:t>
            </a:r>
            <a:r>
              <a:rPr kumimoji="0" lang="en-BE" altLang="en-BE" sz="1600" b="0" i="0" u="none" strike="noStrike" cap="none" normalizeH="0" baseline="0" dirty="0">
                <a:ln>
                  <a:noFill/>
                </a:ln>
                <a:solidFill>
                  <a:srgbClr val="66C3CC"/>
                </a:solidFill>
                <a:effectLst/>
                <a:latin typeface="JetBrains Mono"/>
              </a:rPr>
              <a:t> </a:t>
            </a:r>
            <a:r>
              <a:rPr kumimoji="0" lang="en-BE" altLang="en-BE" sz="1600" b="0" i="0" u="none" strike="noStrike" cap="none" normalizeH="0" baseline="0" dirty="0">
                <a:ln>
                  <a:noFill/>
                </a:ln>
                <a:solidFill>
                  <a:srgbClr val="BDBDBD"/>
                </a:solidFill>
                <a:effectLst/>
                <a:latin typeface="JetBrains Mono"/>
              </a:rPr>
              <a:t>=</a:t>
            </a:r>
            <a:r>
              <a:rPr kumimoji="0" lang="fr-BE" altLang="en-BE" sz="1600" b="0" i="0" u="none" strike="noStrike" cap="none" normalizeH="0" baseline="0" dirty="0">
                <a:ln>
                  <a:noFill/>
                </a:ln>
                <a:solidFill>
                  <a:srgbClr val="BDBDBD"/>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fr-BE" altLang="en-BE" sz="1600" dirty="0">
                <a:solidFill>
                  <a:srgbClr val="BDBDBD"/>
                </a:solidFill>
                <a:latin typeface="JetBrains Mono"/>
              </a:rPr>
              <a:t>                     </a:t>
            </a:r>
            <a:r>
              <a:rPr kumimoji="0" lang="en-BE" altLang="en-BE" sz="1600" b="0" i="0" u="none" strike="noStrike" cap="none" normalizeH="0" baseline="0" dirty="0">
                <a:ln>
                  <a:noFill/>
                </a:ln>
                <a:solidFill>
                  <a:srgbClr val="C191FF"/>
                </a:solidFill>
                <a:effectLst/>
                <a:latin typeface="JetBrains Mono"/>
              </a:rPr>
              <a:t>StatusCodes</a:t>
            </a:r>
            <a:r>
              <a:rPr kumimoji="0" lang="en-BE" altLang="en-BE" sz="1600" b="0" i="0" u="none" strike="noStrike" cap="none" normalizeH="0" baseline="0" dirty="0">
                <a:ln>
                  <a:noFill/>
                </a:ln>
                <a:solidFill>
                  <a:srgbClr val="BDBDBD"/>
                </a:solidFill>
                <a:effectLst/>
                <a:latin typeface="JetBrains Mono"/>
              </a:rPr>
              <a:t>.</a:t>
            </a:r>
            <a:r>
              <a:rPr kumimoji="0" lang="en-BE" altLang="en-BE" sz="1600" b="1" i="0" u="none" strike="noStrike" cap="none" normalizeH="0" baseline="0" dirty="0">
                <a:ln>
                  <a:noFill/>
                </a:ln>
                <a:solidFill>
                  <a:srgbClr val="66C3CC"/>
                </a:solidFill>
                <a:effectLst/>
                <a:latin typeface="JetBrains Mono"/>
              </a:rPr>
              <a:t>Status304NotModified</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return</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1" u="none" strike="noStrike" cap="none" normalizeH="0" baseline="0" dirty="0">
                <a:ln>
                  <a:noFill/>
                </a:ln>
                <a:solidFill>
                  <a:srgbClr val="85C46C"/>
                </a:solidFill>
                <a:effectLst/>
                <a:latin typeface="JetBrains Mono"/>
              </a:rPr>
              <a:t>// Write the original response body to the original response stream</a:t>
            </a:r>
            <a:br>
              <a:rPr kumimoji="0" lang="en-BE" altLang="en-BE" sz="1600" b="0" i="1" u="none" strike="noStrike" cap="none" normalizeH="0" baseline="0" dirty="0">
                <a:ln>
                  <a:noFill/>
                </a:ln>
                <a:solidFill>
                  <a:srgbClr val="85C46C"/>
                </a:solidFill>
                <a:effectLst/>
                <a:latin typeface="JetBrains Mono"/>
              </a:rPr>
            </a:br>
            <a:r>
              <a:rPr kumimoji="0" lang="en-BE" altLang="en-BE" sz="1600" b="0" i="1" u="none" strike="noStrike" cap="none" normalizeH="0" baseline="0" dirty="0">
                <a:ln>
                  <a:noFill/>
                </a:ln>
                <a:solidFill>
                  <a:srgbClr val="85C46C"/>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await </a:t>
            </a:r>
            <a:r>
              <a:rPr kumimoji="0" lang="en-BE" altLang="en-BE" sz="1600" b="0" i="0" u="none" strike="noStrike" cap="none" normalizeH="0" baseline="0" dirty="0" err="1">
                <a:ln>
                  <a:noFill/>
                </a:ln>
                <a:solidFill>
                  <a:srgbClr val="BDBDBD"/>
                </a:solidFill>
                <a:effectLst/>
                <a:latin typeface="JetBrains Mono"/>
              </a:rPr>
              <a:t>originalResponseBodyStream</a:t>
            </a:r>
            <a:endParaRPr kumimoji="0" lang="fr-BE" altLang="en-BE" sz="1600" b="0" i="0" u="none" strike="noStrike" cap="none" normalizeH="0" baseline="0" dirty="0">
              <a:ln>
                <a:noFill/>
              </a:ln>
              <a:solidFill>
                <a:srgbClr val="BDBDBD"/>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fr-BE" altLang="en-BE" sz="1600" dirty="0">
                <a:solidFill>
                  <a:srgbClr val="BDBDBD"/>
                </a:solidFill>
                <a:latin typeface="JetBrains Mono"/>
              </a:rPr>
              <a:t>               </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39CC8F"/>
                </a:solidFill>
                <a:effectLst/>
                <a:latin typeface="JetBrains Mono"/>
              </a:rPr>
              <a:t>WriteAsync</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BDBDBD"/>
                </a:solidFill>
                <a:effectLst/>
                <a:latin typeface="JetBrains Mono"/>
              </a:rPr>
              <a:t>responseBodyBytes</a:t>
            </a: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ED94C0"/>
                </a:solidFill>
                <a:effectLst/>
                <a:latin typeface="JetBrains Mono"/>
              </a:rPr>
              <a:t>0</a:t>
            </a: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err="1">
                <a:ln>
                  <a:noFill/>
                </a:ln>
                <a:solidFill>
                  <a:srgbClr val="BDBDBD"/>
                </a:solidFill>
                <a:effectLst/>
                <a:latin typeface="JetBrains Mono"/>
              </a:rPr>
              <a:t>responseBodyBytes.</a:t>
            </a:r>
            <a:r>
              <a:rPr kumimoji="0" lang="en-BE" altLang="en-BE" sz="1600" b="0" i="0" u="none" strike="noStrike" cap="none" normalizeH="0" baseline="0" dirty="0" err="1">
                <a:ln>
                  <a:noFill/>
                </a:ln>
                <a:solidFill>
                  <a:srgbClr val="66C3CC"/>
                </a:solidFill>
                <a:effectLst/>
                <a:latin typeface="JetBrains Mono"/>
              </a:rPr>
              <a:t>Length</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private string </a:t>
            </a:r>
            <a:r>
              <a:rPr kumimoji="0" lang="en-BE" altLang="en-BE" sz="1600" b="0" i="0" u="none" strike="noStrike" cap="none" normalizeH="0" baseline="0" dirty="0" err="1">
                <a:ln>
                  <a:noFill/>
                </a:ln>
                <a:solidFill>
                  <a:srgbClr val="39CC8F"/>
                </a:solidFill>
                <a:effectLst/>
                <a:latin typeface="JetBrains Mono"/>
              </a:rPr>
              <a:t>ComputeETag</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a:ln>
                  <a:noFill/>
                </a:ln>
                <a:solidFill>
                  <a:srgbClr val="6C95EB"/>
                </a:solidFill>
                <a:effectLst/>
                <a:latin typeface="JetBrains Mono"/>
              </a:rPr>
              <a:t>byte</a:t>
            </a:r>
            <a:r>
              <a:rPr kumimoji="0" lang="en-BE" altLang="en-BE" sz="1600" b="0" i="0" u="none" strike="noStrike" cap="none" normalizeH="0" baseline="0" dirty="0">
                <a:ln>
                  <a:noFill/>
                </a:ln>
                <a:solidFill>
                  <a:srgbClr val="BDBDBD"/>
                </a:solidFill>
                <a:effectLst/>
                <a:latin typeface="JetBrains Mono"/>
              </a:rPr>
              <a:t>[] content)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lang="fr-BE" altLang="en-BE" sz="1600" dirty="0">
                <a:solidFill>
                  <a:srgbClr val="6C95EB"/>
                </a:solidFill>
                <a:latin typeface="JetBrains Mono"/>
              </a:rPr>
              <a:t>return   …  </a:t>
            </a:r>
            <a:r>
              <a:rPr kumimoji="0" lang="en-BE" altLang="en-BE" sz="1600" b="0" i="1" u="none" strike="noStrike" cap="none" normalizeH="0" baseline="0" dirty="0">
                <a:ln>
                  <a:noFill/>
                </a:ln>
                <a:solidFill>
                  <a:srgbClr val="85C46C"/>
                </a:solidFill>
                <a:effectLst/>
                <a:latin typeface="JetBrains Mono"/>
              </a:rPr>
              <a:t>//</a:t>
            </a:r>
            <a:r>
              <a:rPr kumimoji="0" lang="fr-BE" altLang="en-BE" sz="1600" b="0" i="1" u="none" strike="noStrike" cap="none" normalizeH="0" baseline="0" dirty="0">
                <a:ln>
                  <a:noFill/>
                </a:ln>
                <a:solidFill>
                  <a:srgbClr val="85C46C"/>
                </a:solidFill>
                <a:effectLst/>
                <a:latin typeface="JetBrains Mono"/>
              </a:rPr>
              <a:t> </a:t>
            </a:r>
            <a:r>
              <a:rPr kumimoji="0" lang="fr-BE" altLang="en-BE" sz="1600" b="0" i="1" u="none" strike="noStrike" cap="none" normalizeH="0" baseline="0" dirty="0" err="1">
                <a:ln>
                  <a:noFill/>
                </a:ln>
                <a:solidFill>
                  <a:srgbClr val="85C46C"/>
                </a:solidFill>
                <a:effectLst/>
                <a:latin typeface="JetBrains Mono"/>
              </a:rPr>
              <a:t>som</a:t>
            </a:r>
            <a:r>
              <a:rPr lang="fr-BE" altLang="en-BE" sz="1600" i="1" dirty="0" err="1">
                <a:solidFill>
                  <a:srgbClr val="85C46C"/>
                </a:solidFill>
                <a:latin typeface="JetBrains Mono"/>
              </a:rPr>
              <a:t>e</a:t>
            </a:r>
            <a:r>
              <a:rPr lang="fr-BE" altLang="en-BE" sz="1600" i="1" dirty="0">
                <a:solidFill>
                  <a:srgbClr val="85C46C"/>
                </a:solidFill>
                <a:latin typeface="JetBrains Mono"/>
              </a:rPr>
              <a:t> </a:t>
            </a:r>
            <a:r>
              <a:rPr lang="fr-BE" altLang="en-BE" sz="1600" i="1" dirty="0" err="1">
                <a:solidFill>
                  <a:srgbClr val="85C46C"/>
                </a:solidFill>
                <a:latin typeface="JetBrains Mono"/>
              </a:rPr>
              <a:t>computed</a:t>
            </a:r>
            <a:r>
              <a:rPr lang="fr-BE" altLang="en-BE" sz="1600" i="1" dirty="0">
                <a:solidFill>
                  <a:srgbClr val="85C46C"/>
                </a:solidFill>
                <a:latin typeface="JetBrains Mono"/>
              </a:rPr>
              <a:t> hash</a:t>
            </a:r>
            <a:endParaRPr kumimoji="0" lang="fr-BE" altLang="en-BE" sz="1600" b="0" i="0" u="none" strike="noStrike" cap="none" normalizeH="0" baseline="0" dirty="0">
              <a:ln>
                <a:noFill/>
              </a:ln>
              <a:solidFill>
                <a:srgbClr val="6C95EB"/>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a:t>
            </a:r>
            <a:endParaRPr kumimoji="0" lang="en-BE" altLang="en-BE"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4742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B9782-08DB-7BF2-FE6B-0D12F32D7F69}"/>
              </a:ext>
            </a:extLst>
          </p:cNvPr>
          <p:cNvSpPr>
            <a:spLocks noGrp="1"/>
          </p:cNvSpPr>
          <p:nvPr>
            <p:ph type="title"/>
          </p:nvPr>
        </p:nvSpPr>
        <p:spPr/>
        <p:txBody>
          <a:bodyPr/>
          <a:lstStyle/>
          <a:p>
            <a:r>
              <a:rPr lang="fr-BE" dirty="0" err="1"/>
              <a:t>Register</a:t>
            </a:r>
            <a:r>
              <a:rPr lang="fr-BE" dirty="0"/>
              <a:t> </a:t>
            </a:r>
            <a:r>
              <a:rPr lang="fr-BE" dirty="0" err="1"/>
              <a:t>your</a:t>
            </a:r>
            <a:r>
              <a:rPr lang="fr-BE" dirty="0"/>
              <a:t> middleware</a:t>
            </a:r>
            <a:endParaRPr lang="en-BE" dirty="0"/>
          </a:p>
        </p:txBody>
      </p:sp>
      <p:pic>
        <p:nvPicPr>
          <p:cNvPr id="7" name="Content Placeholder 6">
            <a:extLst>
              <a:ext uri="{FF2B5EF4-FFF2-40B4-BE49-F238E27FC236}">
                <a16:creationId xmlns:a16="http://schemas.microsoft.com/office/drawing/2014/main" id="{15C7BA3C-8688-2EA3-5D35-EB44DE16A5B7}"/>
              </a:ext>
            </a:extLst>
          </p:cNvPr>
          <p:cNvPicPr>
            <a:picLocks noGrp="1" noChangeAspect="1"/>
          </p:cNvPicPr>
          <p:nvPr>
            <p:ph idx="1"/>
          </p:nvPr>
        </p:nvPicPr>
        <p:blipFill>
          <a:blip r:embed="rId3"/>
          <a:stretch>
            <a:fillRect/>
          </a:stretch>
        </p:blipFill>
        <p:spPr>
          <a:xfrm>
            <a:off x="9348394" y="4751311"/>
            <a:ext cx="2441083" cy="1995257"/>
          </a:xfrm>
        </p:spPr>
      </p:pic>
      <p:sp>
        <p:nvSpPr>
          <p:cNvPr id="4" name="Rectangle 1">
            <a:extLst>
              <a:ext uri="{FF2B5EF4-FFF2-40B4-BE49-F238E27FC236}">
                <a16:creationId xmlns:a16="http://schemas.microsoft.com/office/drawing/2014/main" id="{48924A28-20D0-6BBD-BE2E-C5B687162DD1}"/>
              </a:ext>
            </a:extLst>
          </p:cNvPr>
          <p:cNvSpPr>
            <a:spLocks noChangeArrowheads="1"/>
          </p:cNvSpPr>
          <p:nvPr/>
        </p:nvSpPr>
        <p:spPr bwMode="auto">
          <a:xfrm>
            <a:off x="148910" y="1825625"/>
            <a:ext cx="5947090" cy="4524315"/>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600" b="0" i="0" u="none" strike="noStrike" cap="none" normalizeH="0" baseline="0" dirty="0">
                <a:ln>
                  <a:noFill/>
                </a:ln>
                <a:solidFill>
                  <a:srgbClr val="6C95EB"/>
                </a:solidFill>
                <a:effectLst/>
                <a:latin typeface="JetBrains Mono"/>
              </a:rPr>
              <a:t>public class </a:t>
            </a:r>
            <a:r>
              <a:rPr kumimoji="0" lang="en-BE" altLang="en-BE" sz="1600" b="0" i="0" u="none" strike="noStrike" cap="none" normalizeH="0" baseline="0" dirty="0" err="1">
                <a:ln>
                  <a:noFill/>
                </a:ln>
                <a:solidFill>
                  <a:srgbClr val="C191FF"/>
                </a:solidFill>
                <a:effectLst/>
                <a:latin typeface="JetBrains Mono"/>
              </a:rPr>
              <a:t>EtagMiddlewareStartupFilter</a:t>
            </a:r>
            <a:r>
              <a:rPr kumimoji="0" lang="en-BE" altLang="en-BE" sz="1600" b="0" i="0" u="none" strike="noStrike" cap="none" normalizeH="0" baseline="0" dirty="0">
                <a:ln>
                  <a:noFill/>
                </a:ln>
                <a:solidFill>
                  <a:srgbClr val="C191FF"/>
                </a:solidFill>
                <a:effectLst/>
                <a:latin typeface="JetBrains Mono"/>
              </a:rPr>
              <a:t> </a:t>
            </a:r>
            <a:r>
              <a:rPr kumimoji="0" lang="en-BE" altLang="en-BE" sz="1600" b="0" i="0" u="none" strike="noStrike" cap="none" normalizeH="0" baseline="0" dirty="0">
                <a:ln>
                  <a:noFill/>
                </a:ln>
                <a:solidFill>
                  <a:srgbClr val="D0D0D0"/>
                </a:solidFill>
                <a:effectLst/>
                <a:latin typeface="JetBrains Mono"/>
              </a:rPr>
              <a:t>: </a:t>
            </a:r>
            <a:r>
              <a:rPr kumimoji="0" lang="en-BE" altLang="en-BE" sz="1600" b="0" i="0" u="none" strike="noStrike" cap="none" normalizeH="0" baseline="0" dirty="0" err="1">
                <a:ln>
                  <a:noFill/>
                </a:ln>
                <a:solidFill>
                  <a:srgbClr val="C191FF"/>
                </a:solidFill>
                <a:effectLst/>
                <a:latin typeface="JetBrains Mono"/>
              </a:rPr>
              <a:t>IUmbracoPipelineFilter</a:t>
            </a:r>
            <a:br>
              <a:rPr kumimoji="0" lang="en-BE" altLang="en-BE" sz="1600" b="0" i="0" u="none" strike="noStrike" cap="none" normalizeH="0" baseline="0" dirty="0">
                <a:ln>
                  <a:noFill/>
                </a:ln>
                <a:solidFill>
                  <a:srgbClr val="C191FF"/>
                </a:solidFill>
                <a:effectLst/>
                <a:latin typeface="JetBrains Mono"/>
              </a:rPr>
            </a:b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public string </a:t>
            </a:r>
            <a:r>
              <a:rPr kumimoji="0" lang="en-BE" altLang="en-BE" sz="1600" b="0" i="0" u="none" strike="noStrike" cap="none" normalizeH="0" baseline="0" dirty="0">
                <a:ln>
                  <a:noFill/>
                </a:ln>
                <a:solidFill>
                  <a:srgbClr val="66C3CC"/>
                </a:solidFill>
                <a:effectLst/>
                <a:latin typeface="JetBrains Mono"/>
              </a:rPr>
              <a:t>Name </a:t>
            </a:r>
            <a:r>
              <a:rPr kumimoji="0" lang="en-BE" altLang="en-BE" sz="1600" b="0" i="0" u="none" strike="noStrike" cap="none" normalizeH="0" baseline="0" dirty="0">
                <a:ln>
                  <a:noFill/>
                </a:ln>
                <a:solidFill>
                  <a:srgbClr val="D0D0D0"/>
                </a:solidFill>
                <a:effectLst/>
                <a:latin typeface="JetBrains Mono"/>
              </a:rPr>
              <a:t>=&gt; </a:t>
            </a:r>
            <a:r>
              <a:rPr kumimoji="0" lang="en-BE" altLang="en-BE" sz="1600" b="0" i="0" u="none" strike="noStrike" cap="none" normalizeH="0" baseline="0" dirty="0">
                <a:ln>
                  <a:noFill/>
                </a:ln>
                <a:solidFill>
                  <a:srgbClr val="C9A26D"/>
                </a:solidFill>
                <a:effectLst/>
                <a:latin typeface="JetBrains Mono"/>
              </a:rPr>
              <a:t>"</a:t>
            </a:r>
            <a:r>
              <a:rPr kumimoji="0" lang="en-BE" altLang="en-BE" sz="1600" b="0" i="0" u="none" strike="noStrike" cap="none" normalizeH="0" baseline="0" dirty="0" err="1">
                <a:ln>
                  <a:noFill/>
                </a:ln>
                <a:solidFill>
                  <a:srgbClr val="C9A26D"/>
                </a:solidFill>
                <a:effectLst/>
                <a:latin typeface="JetBrains Mono"/>
              </a:rPr>
              <a:t>Etag</a:t>
            </a:r>
            <a:r>
              <a:rPr kumimoji="0" lang="en-BE" altLang="en-BE" sz="1600" b="0" i="0" u="none" strike="noStrike" cap="none" normalizeH="0" baseline="0" dirty="0">
                <a:ln>
                  <a:noFill/>
                </a:ln>
                <a:solidFill>
                  <a:srgbClr val="C9A26D"/>
                </a:solidFill>
                <a:effectLst/>
                <a:latin typeface="JetBrains Mono"/>
              </a:rPr>
              <a:t>"</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public void </a:t>
            </a:r>
            <a:r>
              <a:rPr kumimoji="0" lang="en-BE" altLang="en-BE" sz="1600" b="0" i="0" u="none" strike="noStrike" cap="none" normalizeH="0" baseline="0" dirty="0" err="1">
                <a:ln>
                  <a:noFill/>
                </a:ln>
                <a:solidFill>
                  <a:srgbClr val="39CC8F"/>
                </a:solidFill>
                <a:effectLst/>
                <a:latin typeface="JetBrains Mono"/>
              </a:rPr>
              <a:t>OnEndpoints</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C191FF"/>
                </a:solidFill>
                <a:effectLst/>
                <a:latin typeface="JetBrains Mono"/>
              </a:rPr>
              <a:t>IApplicationBuilder</a:t>
            </a:r>
            <a:r>
              <a:rPr kumimoji="0" lang="en-BE" altLang="en-BE" sz="1600" b="0" i="0" u="none" strike="noStrike" cap="none" normalizeH="0" baseline="0" dirty="0">
                <a:ln>
                  <a:noFill/>
                </a:ln>
                <a:solidFill>
                  <a:srgbClr val="C191FF"/>
                </a:solidFill>
                <a:effectLst/>
                <a:latin typeface="JetBrains Mono"/>
              </a:rPr>
              <a:t> </a:t>
            </a:r>
            <a:r>
              <a:rPr kumimoji="0" lang="en-BE" altLang="en-BE" sz="1600" b="0" i="0" u="none" strike="noStrike" cap="none" normalizeH="0" baseline="0" dirty="0">
                <a:ln>
                  <a:noFill/>
                </a:ln>
                <a:solidFill>
                  <a:srgbClr val="BDBDBD"/>
                </a:solidFill>
                <a:effectLst/>
                <a:latin typeface="JetBrains Mono"/>
              </a:rPr>
              <a:t>app)</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public void </a:t>
            </a:r>
            <a:r>
              <a:rPr kumimoji="0" lang="en-BE" altLang="en-BE" sz="1600" b="0" i="0" u="none" strike="noStrike" cap="none" normalizeH="0" baseline="0" dirty="0" err="1">
                <a:ln>
                  <a:noFill/>
                </a:ln>
                <a:solidFill>
                  <a:srgbClr val="39CC8F"/>
                </a:solidFill>
                <a:effectLst/>
                <a:latin typeface="JetBrains Mono"/>
              </a:rPr>
              <a:t>OnPostPipeline</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C191FF"/>
                </a:solidFill>
                <a:effectLst/>
                <a:latin typeface="JetBrains Mono"/>
              </a:rPr>
              <a:t>IApplicationBuilder</a:t>
            </a:r>
            <a:r>
              <a:rPr kumimoji="0" lang="en-BE" altLang="en-BE" sz="1600" b="0" i="0" u="none" strike="noStrike" cap="none" normalizeH="0" baseline="0" dirty="0">
                <a:ln>
                  <a:noFill/>
                </a:ln>
                <a:solidFill>
                  <a:srgbClr val="C191FF"/>
                </a:solidFill>
                <a:effectLst/>
                <a:latin typeface="JetBrains Mono"/>
              </a:rPr>
              <a:t> </a:t>
            </a:r>
            <a:r>
              <a:rPr kumimoji="0" lang="en-BE" altLang="en-BE" sz="1600" b="0" i="0" u="none" strike="noStrike" cap="none" normalizeH="0" baseline="0" dirty="0">
                <a:ln>
                  <a:noFill/>
                </a:ln>
                <a:solidFill>
                  <a:srgbClr val="BDBDBD"/>
                </a:solidFill>
                <a:effectLst/>
                <a:latin typeface="JetBrains Mono"/>
              </a:rPr>
              <a:t>app)</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err="1">
                <a:ln>
                  <a:noFill/>
                </a:ln>
                <a:solidFill>
                  <a:srgbClr val="BDBDBD"/>
                </a:solidFill>
                <a:effectLst/>
                <a:latin typeface="JetBrains Mono"/>
              </a:rPr>
              <a:t>app.</a:t>
            </a:r>
            <a:r>
              <a:rPr kumimoji="0" lang="en-BE" altLang="en-BE" sz="1600" b="0" i="0" u="none" strike="noStrike" cap="none" normalizeH="0" baseline="0" dirty="0" err="1">
                <a:ln>
                  <a:noFill/>
                </a:ln>
                <a:solidFill>
                  <a:srgbClr val="39CC8F"/>
                </a:solidFill>
                <a:effectLst/>
                <a:latin typeface="JetBrains Mono"/>
              </a:rPr>
              <a:t>UseMiddleware</a:t>
            </a:r>
            <a:r>
              <a:rPr kumimoji="0" lang="en-BE" altLang="en-BE" sz="1600" b="0" i="0" u="none" strike="noStrike" cap="none" normalizeH="0" baseline="0" dirty="0">
                <a:ln>
                  <a:noFill/>
                </a:ln>
                <a:solidFill>
                  <a:srgbClr val="BDBDBD"/>
                </a:solidFill>
                <a:effectLst/>
                <a:latin typeface="JetBrains Mono"/>
              </a:rPr>
              <a:t>&lt;</a:t>
            </a:r>
            <a:r>
              <a:rPr kumimoji="0" lang="en-BE" altLang="en-BE" sz="1600" b="0" i="0" u="none" strike="noStrike" cap="none" normalizeH="0" baseline="0" dirty="0" err="1">
                <a:ln>
                  <a:noFill/>
                </a:ln>
                <a:solidFill>
                  <a:srgbClr val="C191FF"/>
                </a:solidFill>
                <a:effectLst/>
                <a:latin typeface="JetBrains Mono"/>
              </a:rPr>
              <a:t>ETagMiddleware</a:t>
            </a:r>
            <a:r>
              <a:rPr kumimoji="0" lang="en-BE" altLang="en-BE" sz="1600" b="0" i="0" u="none" strike="noStrike" cap="none" normalizeH="0" baseline="0" dirty="0">
                <a:ln>
                  <a:noFill/>
                </a:ln>
                <a:solidFill>
                  <a:srgbClr val="BDBDBD"/>
                </a:solidFill>
                <a:effectLst/>
                <a:latin typeface="JetBrains Mono"/>
              </a:rPr>
              <a:t>&gt;();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public void </a:t>
            </a:r>
            <a:r>
              <a:rPr kumimoji="0" lang="en-BE" altLang="en-BE" sz="1600" b="0" i="0" u="none" strike="noStrike" cap="none" normalizeH="0" baseline="0" dirty="0" err="1">
                <a:ln>
                  <a:noFill/>
                </a:ln>
                <a:solidFill>
                  <a:srgbClr val="39CC8F"/>
                </a:solidFill>
                <a:effectLst/>
                <a:latin typeface="JetBrains Mono"/>
              </a:rPr>
              <a:t>OnPrePipeline</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C191FF"/>
                </a:solidFill>
                <a:effectLst/>
                <a:latin typeface="JetBrains Mono"/>
              </a:rPr>
              <a:t>IApplicationBuilder</a:t>
            </a:r>
            <a:r>
              <a:rPr kumimoji="0" lang="en-BE" altLang="en-BE" sz="1600" b="0" i="0" u="none" strike="noStrike" cap="none" normalizeH="0" baseline="0" dirty="0">
                <a:ln>
                  <a:noFill/>
                </a:ln>
                <a:solidFill>
                  <a:srgbClr val="C191FF"/>
                </a:solidFill>
                <a:effectLst/>
                <a:latin typeface="JetBrains Mono"/>
              </a:rPr>
              <a:t> </a:t>
            </a:r>
            <a:r>
              <a:rPr kumimoji="0" lang="en-BE" altLang="en-BE" sz="1600" b="0" i="0" u="none" strike="noStrike" cap="none" normalizeH="0" baseline="0" dirty="0">
                <a:ln>
                  <a:noFill/>
                </a:ln>
                <a:solidFill>
                  <a:srgbClr val="BDBDBD"/>
                </a:solidFill>
                <a:effectLst/>
                <a:latin typeface="JetBrains Mono"/>
              </a:rPr>
              <a:t>app)</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a:t>
            </a:r>
            <a:endParaRPr kumimoji="0" lang="en-BE" altLang="en-BE" sz="36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CF06144A-FDD7-5D93-5387-81694123BB1F}"/>
              </a:ext>
            </a:extLst>
          </p:cNvPr>
          <p:cNvSpPr>
            <a:spLocks noChangeArrowheads="1"/>
          </p:cNvSpPr>
          <p:nvPr/>
        </p:nvSpPr>
        <p:spPr bwMode="auto">
          <a:xfrm>
            <a:off x="6363573" y="1887233"/>
            <a:ext cx="5425905" cy="2062103"/>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sz="1600" b="0" i="0" u="none" strike="noStrike" cap="none" normalizeH="0" baseline="0" dirty="0">
                <a:ln>
                  <a:noFill/>
                </a:ln>
                <a:solidFill>
                  <a:srgbClr val="6C95EB"/>
                </a:solidFill>
                <a:effectLst/>
                <a:latin typeface="JetBrains Mono"/>
              </a:rPr>
              <a:t>public class </a:t>
            </a:r>
            <a:r>
              <a:rPr kumimoji="0" lang="en-BE" altLang="en-BE" sz="1600" b="0" i="0" u="none" strike="noStrike" cap="none" normalizeH="0" baseline="0" dirty="0" err="1">
                <a:ln>
                  <a:noFill/>
                </a:ln>
                <a:solidFill>
                  <a:srgbClr val="C191FF"/>
                </a:solidFill>
                <a:effectLst/>
                <a:latin typeface="JetBrains Mono"/>
              </a:rPr>
              <a:t>ConfigureEtagPipelineOptions</a:t>
            </a:r>
            <a:r>
              <a:rPr kumimoji="0" lang="en-BE" altLang="en-BE" sz="1600" b="0" i="0" u="none" strike="noStrike" cap="none" normalizeH="0" baseline="0" dirty="0">
                <a:ln>
                  <a:noFill/>
                </a:ln>
                <a:solidFill>
                  <a:srgbClr val="C191FF"/>
                </a:solidFill>
                <a:effectLst/>
                <a:latin typeface="JetBrains Mono"/>
              </a:rPr>
              <a:t> </a:t>
            </a:r>
            <a:r>
              <a:rPr kumimoji="0" lang="en-BE" altLang="en-BE" sz="1600" b="0" i="0" u="none" strike="noStrike" cap="none" normalizeH="0" baseline="0" dirty="0">
                <a:ln>
                  <a:noFill/>
                </a:ln>
                <a:solidFill>
                  <a:srgbClr val="D0D0D0"/>
                </a:solidFill>
                <a:effectLst/>
                <a:latin typeface="JetBrains Mono"/>
              </a:rPr>
              <a:t>: </a:t>
            </a:r>
            <a:r>
              <a:rPr kumimoji="0" lang="en-BE" altLang="en-BE" sz="1600" b="0" i="0" u="none" strike="noStrike" cap="none" normalizeH="0" baseline="0" dirty="0" err="1">
                <a:ln>
                  <a:noFill/>
                </a:ln>
                <a:solidFill>
                  <a:srgbClr val="C191FF"/>
                </a:solidFill>
                <a:effectLst/>
                <a:latin typeface="JetBrains Mono"/>
              </a:rPr>
              <a:t>IConfigureOptions</a:t>
            </a:r>
            <a:r>
              <a:rPr kumimoji="0" lang="en-BE" altLang="en-BE" sz="1600" b="0" i="0" u="none" strike="noStrike" cap="none" normalizeH="0" baseline="0" dirty="0">
                <a:ln>
                  <a:noFill/>
                </a:ln>
                <a:solidFill>
                  <a:srgbClr val="BDBDBD"/>
                </a:solidFill>
                <a:effectLst/>
                <a:latin typeface="JetBrains Mono"/>
              </a:rPr>
              <a:t>&lt;</a:t>
            </a:r>
            <a:r>
              <a:rPr kumimoji="0" lang="en-BE" altLang="en-BE" sz="1600" b="0" i="0" u="none" strike="noStrike" cap="none" normalizeH="0" baseline="0" dirty="0" err="1">
                <a:ln>
                  <a:noFill/>
                </a:ln>
                <a:solidFill>
                  <a:srgbClr val="C191FF"/>
                </a:solidFill>
                <a:effectLst/>
                <a:latin typeface="JetBrains Mono"/>
              </a:rPr>
              <a:t>UmbracoPipelineOptions</a:t>
            </a:r>
            <a:r>
              <a:rPr kumimoji="0" lang="en-BE" altLang="en-BE" sz="1600" b="0" i="0" u="none" strike="noStrike" cap="none" normalizeH="0" baseline="0" dirty="0">
                <a:ln>
                  <a:noFill/>
                </a:ln>
                <a:solidFill>
                  <a:srgbClr val="BDBDBD"/>
                </a:solidFill>
                <a:effectLst/>
                <a:latin typeface="JetBrains Mono"/>
              </a:rPr>
              <a:t>&gt;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a:ln>
                  <a:noFill/>
                </a:ln>
                <a:solidFill>
                  <a:srgbClr val="6C95EB"/>
                </a:solidFill>
                <a:effectLst/>
                <a:latin typeface="JetBrains Mono"/>
              </a:rPr>
              <a:t>public void </a:t>
            </a:r>
            <a:r>
              <a:rPr kumimoji="0" lang="en-BE" altLang="en-BE" sz="1600" b="0" i="0" u="none" strike="noStrike" cap="none" normalizeH="0" baseline="0" dirty="0">
                <a:ln>
                  <a:noFill/>
                </a:ln>
                <a:solidFill>
                  <a:srgbClr val="39CC8F"/>
                </a:solidFill>
                <a:effectLst/>
                <a:latin typeface="JetBrains Mono"/>
              </a:rPr>
              <a:t>Configure</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err="1">
                <a:ln>
                  <a:noFill/>
                </a:ln>
                <a:solidFill>
                  <a:srgbClr val="C191FF"/>
                </a:solidFill>
                <a:effectLst/>
                <a:latin typeface="JetBrains Mono"/>
              </a:rPr>
              <a:t>UmbracoPipelineOptions</a:t>
            </a:r>
            <a:r>
              <a:rPr kumimoji="0" lang="en-BE" altLang="en-BE" sz="1600" b="0" i="0" u="none" strike="noStrike" cap="none" normalizeH="0" baseline="0" dirty="0">
                <a:ln>
                  <a:noFill/>
                </a:ln>
                <a:solidFill>
                  <a:srgbClr val="C191FF"/>
                </a:solidFill>
                <a:effectLst/>
                <a:latin typeface="JetBrains Mono"/>
              </a:rPr>
              <a:t> </a:t>
            </a:r>
            <a:r>
              <a:rPr kumimoji="0" lang="en-BE" altLang="en-BE" sz="1600" b="0" i="0" u="none" strike="noStrike" cap="none" normalizeH="0" baseline="0" dirty="0">
                <a:ln>
                  <a:noFill/>
                </a:ln>
                <a:solidFill>
                  <a:srgbClr val="BDBDBD"/>
                </a:solidFill>
                <a:effectLst/>
                <a:latin typeface="JetBrains Mono"/>
              </a:rPr>
              <a:t>options)</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r>
              <a:rPr kumimoji="0" lang="en-BE" altLang="en-BE" sz="1600" b="0" i="0" u="none" strike="noStrike" cap="none" normalizeH="0" baseline="0" dirty="0" err="1">
                <a:ln>
                  <a:noFill/>
                </a:ln>
                <a:solidFill>
                  <a:srgbClr val="BDBDBD"/>
                </a:solidFill>
                <a:effectLst/>
                <a:latin typeface="JetBrains Mono"/>
              </a:rPr>
              <a:t>options.</a:t>
            </a:r>
            <a:r>
              <a:rPr kumimoji="0" lang="en-BE" altLang="en-BE" sz="1600" b="0" i="0" u="none" strike="noStrike" cap="none" normalizeH="0" baseline="0" dirty="0" err="1">
                <a:ln>
                  <a:noFill/>
                </a:ln>
                <a:solidFill>
                  <a:srgbClr val="39CC8F"/>
                </a:solidFill>
                <a:effectLst/>
                <a:latin typeface="JetBrains Mono"/>
              </a:rPr>
              <a:t>AddFilter</a:t>
            </a:r>
            <a:r>
              <a:rPr kumimoji="0" lang="en-BE" altLang="en-BE" sz="1600" b="0" i="0" u="none" strike="noStrike" cap="none" normalizeH="0" baseline="0" dirty="0">
                <a:ln>
                  <a:noFill/>
                </a:ln>
                <a:solidFill>
                  <a:srgbClr val="BDBDBD"/>
                </a:solidFill>
                <a:effectLst/>
                <a:latin typeface="JetBrains Mono"/>
              </a:rPr>
              <a:t>(</a:t>
            </a:r>
            <a:r>
              <a:rPr kumimoji="0" lang="en-BE" altLang="en-BE" sz="1600" b="0" i="0" u="none" strike="noStrike" cap="none" normalizeH="0" baseline="0" dirty="0">
                <a:ln>
                  <a:noFill/>
                </a:ln>
                <a:solidFill>
                  <a:srgbClr val="6C95EB"/>
                </a:solidFill>
                <a:effectLst/>
                <a:latin typeface="JetBrains Mono"/>
              </a:rPr>
              <a:t>new </a:t>
            </a:r>
            <a:r>
              <a:rPr kumimoji="0" lang="en-BE" altLang="en-BE" sz="1600" b="0" i="0" u="none" strike="noStrike" cap="none" normalizeH="0" baseline="0" dirty="0" err="1">
                <a:ln>
                  <a:noFill/>
                </a:ln>
                <a:solidFill>
                  <a:srgbClr val="C191FF"/>
                </a:solidFill>
                <a:effectLst/>
                <a:latin typeface="JetBrains Mono"/>
              </a:rPr>
              <a:t>EtagMiddlewareStartupFilter</a:t>
            </a:r>
            <a:r>
              <a:rPr kumimoji="0" lang="en-BE" altLang="en-BE" sz="1600" b="0" i="0" u="none" strike="noStrike" cap="none" normalizeH="0" baseline="0" dirty="0">
                <a:ln>
                  <a:noFill/>
                </a:ln>
                <a:solidFill>
                  <a:srgbClr val="BDBDBD"/>
                </a:solidFill>
                <a:effectLst/>
                <a:latin typeface="JetBrains Mono"/>
              </a:rPr>
              <a:t>());</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    }</a:t>
            </a:r>
            <a:br>
              <a:rPr kumimoji="0" lang="en-BE" altLang="en-BE" sz="1600" b="0" i="0" u="none" strike="noStrike" cap="none" normalizeH="0" baseline="0" dirty="0">
                <a:ln>
                  <a:noFill/>
                </a:ln>
                <a:solidFill>
                  <a:srgbClr val="BDBDBD"/>
                </a:solidFill>
                <a:effectLst/>
                <a:latin typeface="JetBrains Mono"/>
              </a:rPr>
            </a:br>
            <a:r>
              <a:rPr kumimoji="0" lang="en-BE" altLang="en-BE" sz="1600" b="0" i="0" u="none" strike="noStrike" cap="none" normalizeH="0" baseline="0" dirty="0">
                <a:ln>
                  <a:noFill/>
                </a:ln>
                <a:solidFill>
                  <a:srgbClr val="BDBDBD"/>
                </a:solidFill>
                <a:effectLst/>
                <a:latin typeface="JetBrains Mono"/>
              </a:rPr>
              <a:t>}</a:t>
            </a:r>
            <a:endParaRPr kumimoji="0" lang="en-BE" altLang="en-BE" sz="3600" b="0" i="0" u="none" strike="noStrike" cap="none" normalizeH="0" baseline="0" dirty="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121DA4F7-1789-895D-4436-E02BB7487E33}"/>
              </a:ext>
            </a:extLst>
          </p:cNvPr>
          <p:cNvSpPr>
            <a:spLocks noChangeArrowheads="1"/>
          </p:cNvSpPr>
          <p:nvPr/>
        </p:nvSpPr>
        <p:spPr bwMode="auto">
          <a:xfrm>
            <a:off x="6363573" y="3995450"/>
            <a:ext cx="5425904" cy="584775"/>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600" b="0" i="0" u="none" strike="noStrike" cap="none" normalizeH="0" baseline="0" dirty="0">
                <a:ln>
                  <a:noFill/>
                </a:ln>
                <a:solidFill>
                  <a:srgbClr val="57A64A"/>
                </a:solidFill>
                <a:effectLst/>
                <a:latin typeface="JetBrains Mono"/>
              </a:rPr>
              <a:t>// Set debug = </a:t>
            </a:r>
            <a:r>
              <a:rPr kumimoji="0" lang="nl-BE" altLang="nl-BE" sz="1600" b="0" i="0" u="none" strike="noStrike" cap="none" normalizeH="0" baseline="0" dirty="0" err="1">
                <a:ln>
                  <a:noFill/>
                </a:ln>
                <a:solidFill>
                  <a:srgbClr val="57A64A"/>
                </a:solidFill>
                <a:effectLst/>
                <a:latin typeface="JetBrains Mono"/>
              </a:rPr>
              <a:t>false</a:t>
            </a:r>
            <a:r>
              <a:rPr kumimoji="0" lang="nl-BE" altLang="nl-BE" sz="1600" b="0" i="0" u="none" strike="noStrike" cap="none" normalizeH="0" baseline="0" dirty="0">
                <a:ln>
                  <a:noFill/>
                </a:ln>
                <a:solidFill>
                  <a:srgbClr val="57A64A"/>
                </a:solidFill>
                <a:effectLst/>
                <a:latin typeface="JetBrains Mono"/>
              </a:rPr>
              <a:t> </a:t>
            </a:r>
            <a:r>
              <a:rPr kumimoji="0" lang="nl-BE" altLang="nl-BE" sz="1600" b="0" i="0" u="none" strike="noStrike" cap="none" normalizeH="0" baseline="0" dirty="0" err="1">
                <a:ln>
                  <a:noFill/>
                </a:ln>
                <a:solidFill>
                  <a:srgbClr val="57A64A"/>
                </a:solidFill>
                <a:effectLst/>
                <a:latin typeface="JetBrains Mono"/>
              </a:rPr>
              <a:t>to</a:t>
            </a:r>
            <a:r>
              <a:rPr kumimoji="0" lang="nl-BE" altLang="nl-BE" sz="1600" b="0" i="0" u="none" strike="noStrike" cap="none" normalizeH="0" baseline="0" dirty="0">
                <a:ln>
                  <a:noFill/>
                </a:ln>
                <a:solidFill>
                  <a:srgbClr val="57A64A"/>
                </a:solidFill>
                <a:effectLst/>
                <a:latin typeface="JetBrains Mono"/>
              </a:rPr>
              <a:t> test </a:t>
            </a:r>
            <a:r>
              <a:rPr kumimoji="0" lang="nl-BE" altLang="nl-BE" sz="1600" b="0" i="0" u="none" strike="noStrike" cap="none" normalizeH="0" baseline="0" dirty="0" err="1">
                <a:ln>
                  <a:noFill/>
                </a:ln>
                <a:solidFill>
                  <a:srgbClr val="57A64A"/>
                </a:solidFill>
                <a:effectLst/>
                <a:latin typeface="JetBrains Mono"/>
              </a:rPr>
              <a:t>ETag</a:t>
            </a:r>
            <a:r>
              <a:rPr kumimoji="0" lang="nl-BE" altLang="nl-BE" sz="1600" b="0" i="0" u="none" strike="noStrike" cap="none" normalizeH="0" baseline="0" dirty="0">
                <a:ln>
                  <a:noFill/>
                </a:ln>
                <a:solidFill>
                  <a:srgbClr val="57A64A"/>
                </a:solidFill>
                <a:effectLst/>
                <a:latin typeface="JetBrains Mono"/>
              </a:rPr>
              <a:t> middleware</a:t>
            </a:r>
            <a:br>
              <a:rPr kumimoji="0" lang="nl-BE" altLang="nl-BE" sz="1600" b="0" i="0" u="none" strike="noStrike" cap="none" normalizeH="0" baseline="0" dirty="0">
                <a:ln>
                  <a:noFill/>
                </a:ln>
                <a:solidFill>
                  <a:srgbClr val="57A64A"/>
                </a:solidFill>
                <a:effectLst/>
                <a:latin typeface="JetBrains Mono"/>
              </a:rPr>
            </a:br>
            <a:r>
              <a:rPr kumimoji="0" lang="nl-BE" altLang="nl-BE" sz="1600" b="0" i="0" u="none" strike="noStrike" cap="none" normalizeH="0" baseline="0" dirty="0" err="1">
                <a:ln>
                  <a:noFill/>
                </a:ln>
                <a:solidFill>
                  <a:srgbClr val="9CDCFE"/>
                </a:solidFill>
                <a:effectLst/>
                <a:latin typeface="JetBrains Mono"/>
              </a:rPr>
              <a:t>services</a:t>
            </a:r>
            <a:r>
              <a:rPr kumimoji="0" lang="nl-BE" altLang="nl-BE" sz="1600" b="0" i="0" u="none" strike="noStrike" cap="none" normalizeH="0" baseline="0" dirty="0" err="1">
                <a:ln>
                  <a:noFill/>
                </a:ln>
                <a:solidFill>
                  <a:srgbClr val="DCDCDC"/>
                </a:solidFill>
                <a:effectLst/>
                <a:latin typeface="JetBrains Mono"/>
              </a:rPr>
              <a:t>.</a:t>
            </a:r>
            <a:r>
              <a:rPr kumimoji="0" lang="nl-BE" altLang="nl-BE" sz="1600" b="0" i="0" u="none" strike="noStrike" cap="none" normalizeH="0" baseline="0" dirty="0" err="1">
                <a:ln>
                  <a:noFill/>
                </a:ln>
                <a:solidFill>
                  <a:srgbClr val="DCDCAA"/>
                </a:solidFill>
                <a:effectLst/>
                <a:latin typeface="JetBrains Mono"/>
              </a:rPr>
              <a:t>ConfigureOptions</a:t>
            </a:r>
            <a:r>
              <a:rPr kumimoji="0" lang="nl-BE" altLang="nl-BE" sz="1600" b="0" i="0" u="none" strike="noStrike" cap="none" normalizeH="0" baseline="0" dirty="0">
                <a:ln>
                  <a:noFill/>
                </a:ln>
                <a:solidFill>
                  <a:srgbClr val="DCDCDC"/>
                </a:solidFill>
                <a:effectLst/>
                <a:latin typeface="JetBrains Mono"/>
              </a:rPr>
              <a:t>&lt;</a:t>
            </a:r>
            <a:r>
              <a:rPr kumimoji="0" lang="nl-BE" altLang="nl-BE" sz="1600" b="0" i="0" u="none" strike="noStrike" cap="none" normalizeH="0" baseline="0" dirty="0" err="1">
                <a:ln>
                  <a:noFill/>
                </a:ln>
                <a:solidFill>
                  <a:srgbClr val="ADD8E6"/>
                </a:solidFill>
                <a:effectLst/>
                <a:latin typeface="JetBrains Mono"/>
              </a:rPr>
              <a:t>ConfigureEtagPipelineOptions</a:t>
            </a:r>
            <a:r>
              <a:rPr kumimoji="0" lang="nl-BE" altLang="nl-BE" sz="1600" b="0" i="0" u="none" strike="noStrike" cap="none" normalizeH="0" baseline="0" dirty="0">
                <a:ln>
                  <a:noFill/>
                </a:ln>
                <a:solidFill>
                  <a:srgbClr val="DCDCDC"/>
                </a:solidFill>
                <a:effectLst/>
                <a:latin typeface="JetBrains Mono"/>
              </a:rPr>
              <a:t>&gt;();</a:t>
            </a:r>
            <a:endParaRPr kumimoji="0" lang="nl-BE" altLang="nl-BE"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589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089A-2BF4-6A8D-8533-8BE5D1C16845}"/>
              </a:ext>
            </a:extLst>
          </p:cNvPr>
          <p:cNvSpPr>
            <a:spLocks noGrp="1"/>
          </p:cNvSpPr>
          <p:nvPr>
            <p:ph type="title"/>
          </p:nvPr>
        </p:nvSpPr>
        <p:spPr/>
        <p:txBody>
          <a:bodyPr/>
          <a:lstStyle/>
          <a:p>
            <a:r>
              <a:rPr lang="fr-BE" dirty="0" err="1"/>
              <a:t>Easy</a:t>
            </a:r>
            <a:r>
              <a:rPr lang="fr-BE" dirty="0"/>
              <a:t> </a:t>
            </a:r>
            <a:r>
              <a:rPr lang="fr-BE" dirty="0" err="1"/>
              <a:t>Etag</a:t>
            </a:r>
            <a:r>
              <a:rPr lang="fr-BE" dirty="0"/>
              <a:t> Solution?</a:t>
            </a:r>
            <a:endParaRPr lang="en-BE" dirty="0"/>
          </a:p>
        </p:txBody>
      </p:sp>
      <p:pic>
        <p:nvPicPr>
          <p:cNvPr id="9" name="Picture 8">
            <a:extLst>
              <a:ext uri="{FF2B5EF4-FFF2-40B4-BE49-F238E27FC236}">
                <a16:creationId xmlns:a16="http://schemas.microsoft.com/office/drawing/2014/main" id="{0F2E3F30-B995-4C62-F706-12FC0F27192A}"/>
              </a:ext>
            </a:extLst>
          </p:cNvPr>
          <p:cNvPicPr>
            <a:picLocks noChangeAspect="1"/>
          </p:cNvPicPr>
          <p:nvPr/>
        </p:nvPicPr>
        <p:blipFill>
          <a:blip r:embed="rId2"/>
          <a:stretch>
            <a:fillRect/>
          </a:stretch>
        </p:blipFill>
        <p:spPr>
          <a:xfrm>
            <a:off x="429527" y="2333457"/>
            <a:ext cx="7382905" cy="3629532"/>
          </a:xfrm>
          <a:prstGeom prst="rect">
            <a:avLst/>
          </a:prstGeom>
        </p:spPr>
      </p:pic>
      <p:pic>
        <p:nvPicPr>
          <p:cNvPr id="11" name="Content Placeholder 10">
            <a:extLst>
              <a:ext uri="{FF2B5EF4-FFF2-40B4-BE49-F238E27FC236}">
                <a16:creationId xmlns:a16="http://schemas.microsoft.com/office/drawing/2014/main" id="{A3D24FE3-AD4C-164F-0BA2-CD720EEA869E}"/>
              </a:ext>
            </a:extLst>
          </p:cNvPr>
          <p:cNvPicPr>
            <a:picLocks noGrp="1" noChangeAspect="1"/>
          </p:cNvPicPr>
          <p:nvPr>
            <p:ph idx="1"/>
          </p:nvPr>
        </p:nvPicPr>
        <p:blipFill>
          <a:blip r:embed="rId3"/>
          <a:stretch>
            <a:fillRect/>
          </a:stretch>
        </p:blipFill>
        <p:spPr>
          <a:xfrm>
            <a:off x="4245404" y="0"/>
            <a:ext cx="7946596" cy="421601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11A4F235-0525-4D89-A1D4-1940AEC42093}"/>
              </a:ext>
            </a:extLst>
          </p:cNvPr>
          <p:cNvPicPr>
            <a:picLocks noChangeAspect="1"/>
          </p:cNvPicPr>
          <p:nvPr/>
        </p:nvPicPr>
        <p:blipFill>
          <a:blip r:embed="rId4"/>
          <a:stretch>
            <a:fillRect/>
          </a:stretch>
        </p:blipFill>
        <p:spPr>
          <a:xfrm>
            <a:off x="4214606" y="4437993"/>
            <a:ext cx="6987157" cy="2076764"/>
          </a:xfrm>
          <a:prstGeom prst="rect">
            <a:avLst/>
          </a:prstGeom>
          <a:ln>
            <a:noFill/>
          </a:ln>
          <a:effectLst>
            <a:outerShdw blurRad="292100" dist="139700" dir="2700000" algn="tl" rotWithShape="0">
              <a:srgbClr val="333333">
                <a:alpha val="65000"/>
              </a:srgbClr>
            </a:outerShdw>
          </a:effectLst>
        </p:spPr>
      </p:pic>
      <p:sp>
        <p:nvSpPr>
          <p:cNvPr id="17" name="Rectangle 2">
            <a:extLst>
              <a:ext uri="{FF2B5EF4-FFF2-40B4-BE49-F238E27FC236}">
                <a16:creationId xmlns:a16="http://schemas.microsoft.com/office/drawing/2014/main" id="{2C43B068-797A-AE93-A73E-A6533B038EAA}"/>
              </a:ext>
            </a:extLst>
          </p:cNvPr>
          <p:cNvSpPr>
            <a:spLocks noChangeArrowheads="1"/>
          </p:cNvSpPr>
          <p:nvPr/>
        </p:nvSpPr>
        <p:spPr bwMode="auto">
          <a:xfrm>
            <a:off x="774795" y="1529338"/>
            <a:ext cx="439749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BE" altLang="en-B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dotnet add package </a:t>
            </a:r>
            <a:r>
              <a:rPr kumimoji="0" lang="en-BE" altLang="en-BE"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Infocaster.Umbraco.ETag</a:t>
            </a:r>
            <a:r>
              <a:rPr kumimoji="0" lang="en-BE" altLang="en-BE" sz="11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endParaRPr kumimoji="0" lang="en-BE" altLang="en-BE" sz="4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862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D5DED-9749-690A-1572-8E9D0567A87A}"/>
              </a:ext>
            </a:extLst>
          </p:cNvPr>
          <p:cNvSpPr>
            <a:spLocks noGrp="1"/>
          </p:cNvSpPr>
          <p:nvPr>
            <p:ph type="title"/>
          </p:nvPr>
        </p:nvSpPr>
        <p:spPr>
          <a:xfrm>
            <a:off x="6513788" y="365126"/>
            <a:ext cx="4840010" cy="1212466"/>
          </a:xfrm>
        </p:spPr>
        <p:txBody>
          <a:bodyPr>
            <a:normAutofit fontScale="90000"/>
          </a:bodyPr>
          <a:lstStyle/>
          <a:p>
            <a:r>
              <a:rPr lang="en-US" dirty="0"/>
              <a:t>Front-end improvements</a:t>
            </a:r>
            <a:endParaRPr lang="nl-BE" dirty="0"/>
          </a:p>
        </p:txBody>
      </p:sp>
      <p:pic>
        <p:nvPicPr>
          <p:cNvPr id="5" name="Picture 4" descr="A close up of a device&#10;&#10;Description automatically generated">
            <a:extLst>
              <a:ext uri="{FF2B5EF4-FFF2-40B4-BE49-F238E27FC236}">
                <a16:creationId xmlns:a16="http://schemas.microsoft.com/office/drawing/2014/main" id="{B39A6F4B-4B91-554B-5C9F-D48EDF136124}"/>
              </a:ext>
            </a:extLst>
          </p:cNvPr>
          <p:cNvPicPr>
            <a:picLocks noChangeAspect="1"/>
          </p:cNvPicPr>
          <p:nvPr/>
        </p:nvPicPr>
        <p:blipFill rotWithShape="1">
          <a:blip r:embed="rId3">
            <a:extLst>
              <a:ext uri="{28A0092B-C50C-407E-A947-70E740481C1C}">
                <a14:useLocalDpi xmlns:a14="http://schemas.microsoft.com/office/drawing/2010/main" val="0"/>
              </a:ext>
            </a:extLst>
          </a:blip>
          <a:srcRect l="25147" r="2379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3" name="Rectangle 5">
            <a:extLst>
              <a:ext uri="{FF2B5EF4-FFF2-40B4-BE49-F238E27FC236}">
                <a16:creationId xmlns:a16="http://schemas.microsoft.com/office/drawing/2014/main" id="{62BB8EE4-D81B-8E06-805B-59FF8C6E4018}"/>
              </a:ext>
            </a:extLst>
          </p:cNvPr>
          <p:cNvSpPr>
            <a:spLocks noGrp="1" noChangeArrowheads="1"/>
          </p:cNvSpPr>
          <p:nvPr>
            <p:ph idx="1"/>
          </p:nvPr>
        </p:nvSpPr>
        <p:spPr bwMode="auto">
          <a:xfrm>
            <a:off x="6513788" y="1718268"/>
            <a:ext cx="5323170" cy="486340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Char char="•"/>
              <a:tabLst/>
            </a:pPr>
            <a:r>
              <a:rPr lang="nl-BE" altLang="nl-BE" sz="2000" dirty="0"/>
              <a:t>Limit </a:t>
            </a:r>
            <a:r>
              <a:rPr lang="nl-BE" altLang="nl-BE" sz="2000" dirty="0" err="1"/>
              <a:t>the</a:t>
            </a:r>
            <a:r>
              <a:rPr lang="nl-BE" altLang="nl-BE" sz="2000" dirty="0"/>
              <a:t> </a:t>
            </a:r>
            <a:r>
              <a:rPr lang="nl-BE" altLang="nl-BE" sz="2000" dirty="0" err="1"/>
              <a:t>number</a:t>
            </a:r>
            <a:r>
              <a:rPr lang="nl-BE" altLang="nl-BE" sz="2000" dirty="0"/>
              <a:t> of </a:t>
            </a:r>
            <a:r>
              <a:rPr lang="nl-BE" altLang="nl-BE" sz="2000" dirty="0" err="1"/>
              <a:t>connections</a:t>
            </a:r>
            <a:endParaRPr lang="nl-BE" altLang="nl-BE" sz="2000" dirty="0"/>
          </a:p>
          <a:p>
            <a:pPr marL="0" marR="0" lvl="0" indent="0" defTabSz="914400" rtl="0" eaLnBrk="0" fontAlgn="base" latinLnBrk="0" hangingPunct="0">
              <a:spcBef>
                <a:spcPct val="0"/>
              </a:spcBef>
              <a:spcAft>
                <a:spcPts val="600"/>
              </a:spcAft>
              <a:buClrTx/>
              <a:buSzTx/>
              <a:buFontTx/>
              <a:buChar char="•"/>
              <a:tabLst/>
            </a:pPr>
            <a:r>
              <a:rPr lang="nl-BE" altLang="nl-BE" sz="2000" dirty="0"/>
              <a:t>Content </a:t>
            </a:r>
            <a:r>
              <a:rPr lang="nl-BE" altLang="nl-BE" sz="2000" dirty="0" err="1"/>
              <a:t>Optimization</a:t>
            </a:r>
            <a:endParaRPr lang="nl-BE" altLang="nl-BE" sz="2000" dirty="0"/>
          </a:p>
          <a:p>
            <a:pPr marL="457200" lvl="1" indent="0" eaLnBrk="0" fontAlgn="base" hangingPunct="0">
              <a:spcBef>
                <a:spcPct val="0"/>
              </a:spcBef>
              <a:spcAft>
                <a:spcPts val="600"/>
              </a:spcAft>
              <a:buFontTx/>
              <a:buChar char="•"/>
            </a:pPr>
            <a:r>
              <a:rPr lang="nl-BE" altLang="nl-BE" sz="2000" dirty="0" err="1"/>
              <a:t>Compress</a:t>
            </a:r>
            <a:r>
              <a:rPr lang="nl-BE" altLang="nl-BE" sz="2000" dirty="0"/>
              <a:t> images &amp; </a:t>
            </a:r>
            <a:r>
              <a:rPr lang="nl-BE" altLang="nl-BE" sz="2000" dirty="0" err="1"/>
              <a:t>use</a:t>
            </a:r>
            <a:r>
              <a:rPr lang="nl-BE" altLang="nl-BE" sz="2000" dirty="0"/>
              <a:t> </a:t>
            </a:r>
            <a:r>
              <a:rPr lang="nl-BE" altLang="nl-BE" sz="2000" dirty="0" err="1"/>
              <a:t>efficient</a:t>
            </a:r>
            <a:r>
              <a:rPr lang="nl-BE" altLang="nl-BE" sz="2000" dirty="0"/>
              <a:t> formats</a:t>
            </a:r>
          </a:p>
          <a:p>
            <a:pPr marL="457200" lvl="1" indent="0" eaLnBrk="0" fontAlgn="base" hangingPunct="0">
              <a:spcBef>
                <a:spcPct val="0"/>
              </a:spcBef>
              <a:spcAft>
                <a:spcPts val="600"/>
              </a:spcAft>
              <a:buFontTx/>
              <a:buChar char="•"/>
            </a:pPr>
            <a:r>
              <a:rPr lang="nl-BE" altLang="nl-BE" sz="2000" dirty="0" err="1"/>
              <a:t>Css</a:t>
            </a:r>
            <a:r>
              <a:rPr lang="nl-BE" altLang="nl-BE" sz="2000" dirty="0"/>
              <a:t>, </a:t>
            </a:r>
            <a:r>
              <a:rPr lang="nl-BE" altLang="nl-BE" sz="2000" dirty="0" err="1"/>
              <a:t>Js</a:t>
            </a:r>
            <a:r>
              <a:rPr lang="nl-BE" altLang="nl-BE" sz="2000" dirty="0"/>
              <a:t> &amp; Html</a:t>
            </a:r>
          </a:p>
          <a:p>
            <a:pPr marL="457200" lvl="1" indent="0" eaLnBrk="0" fontAlgn="base" hangingPunct="0">
              <a:spcBef>
                <a:spcPct val="0"/>
              </a:spcBef>
              <a:spcAft>
                <a:spcPts val="600"/>
              </a:spcAft>
              <a:buFontTx/>
              <a:buChar char="•"/>
            </a:pPr>
            <a:r>
              <a:rPr lang="nl-BE" altLang="nl-BE" sz="2000" dirty="0" err="1"/>
              <a:t>Optimize</a:t>
            </a:r>
            <a:r>
              <a:rPr lang="nl-BE" altLang="nl-BE" sz="2000" dirty="0"/>
              <a:t> </a:t>
            </a:r>
            <a:r>
              <a:rPr lang="nl-BE" altLang="nl-BE" sz="2000" dirty="0" err="1"/>
              <a:t>webfonts</a:t>
            </a:r>
            <a:endParaRPr lang="nl-BE" altLang="nl-BE" sz="2000" dirty="0"/>
          </a:p>
          <a:p>
            <a:pPr marL="457200" lvl="1" indent="0" eaLnBrk="0" fontAlgn="base" hangingPunct="0">
              <a:spcBef>
                <a:spcPct val="0"/>
              </a:spcBef>
              <a:spcAft>
                <a:spcPts val="600"/>
              </a:spcAft>
              <a:buFontTx/>
              <a:buChar char="•"/>
            </a:pPr>
            <a:r>
              <a:rPr lang="nl-BE" altLang="nl-BE" sz="2000" dirty="0" err="1"/>
              <a:t>Lazy</a:t>
            </a:r>
            <a:r>
              <a:rPr lang="nl-BE" altLang="nl-BE" sz="2000" dirty="0"/>
              <a:t> </a:t>
            </a:r>
            <a:r>
              <a:rPr lang="nl-BE" altLang="nl-BE" sz="2000" dirty="0" err="1"/>
              <a:t>loading</a:t>
            </a:r>
            <a:endParaRPr lang="nl-BE" altLang="nl-BE" sz="2000" dirty="0"/>
          </a:p>
          <a:p>
            <a:pPr marL="457200" lvl="1" indent="0" eaLnBrk="0" fontAlgn="base" hangingPunct="0">
              <a:spcBef>
                <a:spcPct val="0"/>
              </a:spcBef>
              <a:spcAft>
                <a:spcPts val="600"/>
              </a:spcAft>
              <a:buFontTx/>
              <a:buChar char="•"/>
            </a:pPr>
            <a:r>
              <a:rPr lang="nl-BE" altLang="nl-BE" sz="2000" dirty="0" err="1"/>
              <a:t>Prioritize</a:t>
            </a:r>
            <a:r>
              <a:rPr lang="nl-BE" altLang="nl-BE" sz="2000" dirty="0"/>
              <a:t> </a:t>
            </a:r>
            <a:r>
              <a:rPr lang="nl-BE" altLang="nl-BE" sz="2000" dirty="0" err="1"/>
              <a:t>Above-the-Fold</a:t>
            </a:r>
            <a:endParaRPr lang="nl-BE" altLang="nl-BE" sz="2000" dirty="0"/>
          </a:p>
          <a:p>
            <a:pPr marL="0" marR="0" lvl="0" indent="0" defTabSz="914400" rtl="0" eaLnBrk="0" fontAlgn="base" latinLnBrk="0" hangingPunct="0">
              <a:spcBef>
                <a:spcPct val="0"/>
              </a:spcBef>
              <a:spcAft>
                <a:spcPts val="600"/>
              </a:spcAft>
              <a:buClrTx/>
              <a:buSzTx/>
              <a:buFontTx/>
              <a:buChar char="•"/>
              <a:tabLst/>
            </a:pPr>
            <a:r>
              <a:rPr lang="nl-BE" altLang="nl-BE" sz="2000" dirty="0"/>
              <a:t>Server </a:t>
            </a:r>
            <a:r>
              <a:rPr lang="nl-BE" altLang="nl-BE" sz="2000" dirty="0" err="1"/>
              <a:t>Optimization</a:t>
            </a:r>
            <a:endParaRPr lang="nl-BE" altLang="nl-BE" sz="2000" dirty="0"/>
          </a:p>
          <a:p>
            <a:pPr marL="457200" lvl="1" indent="0" eaLnBrk="0" fontAlgn="base" hangingPunct="0">
              <a:spcBef>
                <a:spcPct val="0"/>
              </a:spcBef>
              <a:spcAft>
                <a:spcPts val="600"/>
              </a:spcAft>
              <a:buFontTx/>
              <a:buChar char="•"/>
            </a:pPr>
            <a:r>
              <a:rPr lang="nl-BE" altLang="nl-BE" sz="2000" dirty="0" err="1"/>
              <a:t>Reliable</a:t>
            </a:r>
            <a:r>
              <a:rPr lang="nl-BE" altLang="nl-BE" sz="2000" dirty="0"/>
              <a:t> hosting provider</a:t>
            </a:r>
          </a:p>
          <a:p>
            <a:pPr marL="457200" lvl="1" indent="0" eaLnBrk="0" fontAlgn="base" hangingPunct="0">
              <a:spcBef>
                <a:spcPct val="0"/>
              </a:spcBef>
              <a:spcAft>
                <a:spcPts val="600"/>
              </a:spcAft>
              <a:buFontTx/>
              <a:buChar char="•"/>
            </a:pPr>
            <a:r>
              <a:rPr lang="nl-BE" altLang="nl-BE" sz="2000" dirty="0" err="1"/>
              <a:t>Use</a:t>
            </a:r>
            <a:r>
              <a:rPr lang="nl-BE" altLang="nl-BE" sz="2000" dirty="0"/>
              <a:t> Http/2</a:t>
            </a:r>
          </a:p>
          <a:p>
            <a:pPr marL="457200" lvl="1" indent="0" eaLnBrk="0" fontAlgn="base" hangingPunct="0">
              <a:spcBef>
                <a:spcPct val="0"/>
              </a:spcBef>
              <a:spcAft>
                <a:spcPts val="600"/>
              </a:spcAft>
              <a:buFontTx/>
              <a:buChar char="•"/>
            </a:pPr>
            <a:r>
              <a:rPr lang="nl-BE" altLang="nl-BE" sz="2000" dirty="0"/>
              <a:t>Server </a:t>
            </a:r>
            <a:r>
              <a:rPr lang="nl-BE" altLang="nl-BE" sz="2000" dirty="0" err="1"/>
              <a:t>compression</a:t>
            </a:r>
            <a:endParaRPr lang="nl-BE" altLang="nl-BE" sz="2000" dirty="0"/>
          </a:p>
          <a:p>
            <a:pPr marL="0" marR="0" lvl="0" indent="0" defTabSz="914400" rtl="0" eaLnBrk="0" fontAlgn="base" latinLnBrk="0" hangingPunct="0">
              <a:spcBef>
                <a:spcPct val="0"/>
              </a:spcBef>
              <a:spcAft>
                <a:spcPts val="600"/>
              </a:spcAft>
              <a:buClrTx/>
              <a:buSzTx/>
              <a:buFontTx/>
              <a:buChar char="•"/>
              <a:tabLst/>
            </a:pPr>
            <a:r>
              <a:rPr lang="nl-BE" altLang="nl-BE" sz="2000" dirty="0" err="1"/>
              <a:t>Caching</a:t>
            </a:r>
            <a:endParaRPr lang="nl-BE" altLang="nl-BE" sz="2000" dirty="0"/>
          </a:p>
          <a:p>
            <a:pPr marL="457200" lvl="1" indent="0" eaLnBrk="0" fontAlgn="base" hangingPunct="0">
              <a:spcBef>
                <a:spcPct val="0"/>
              </a:spcBef>
              <a:spcAft>
                <a:spcPts val="600"/>
              </a:spcAft>
              <a:buFontTx/>
              <a:buChar char="•"/>
            </a:pPr>
            <a:r>
              <a:rPr lang="nl-BE" altLang="nl-BE" sz="2000" dirty="0"/>
              <a:t>Browser </a:t>
            </a:r>
            <a:r>
              <a:rPr lang="nl-BE" altLang="nl-BE" sz="2000" dirty="0" err="1"/>
              <a:t>caching</a:t>
            </a:r>
            <a:endParaRPr lang="nl-BE" altLang="nl-BE" sz="2000" dirty="0"/>
          </a:p>
          <a:p>
            <a:pPr marL="457200" lvl="1" indent="0" eaLnBrk="0" fontAlgn="base" hangingPunct="0">
              <a:spcBef>
                <a:spcPct val="0"/>
              </a:spcBef>
              <a:spcAft>
                <a:spcPts val="600"/>
              </a:spcAft>
              <a:buFontTx/>
              <a:buChar char="•"/>
            </a:pPr>
            <a:r>
              <a:rPr lang="nl-BE" altLang="nl-BE" sz="2000" dirty="0" err="1"/>
              <a:t>CDNs</a:t>
            </a:r>
            <a:endParaRPr lang="nl-BE" altLang="nl-BE" sz="2000" dirty="0"/>
          </a:p>
        </p:txBody>
      </p:sp>
    </p:spTree>
    <p:extLst>
      <p:ext uri="{BB962C8B-B14F-4D97-AF65-F5344CB8AC3E}">
        <p14:creationId xmlns:p14="http://schemas.microsoft.com/office/powerpoint/2010/main" val="4167480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the world with lights&#10;&#10;Description automatically generated">
            <a:extLst>
              <a:ext uri="{FF2B5EF4-FFF2-40B4-BE49-F238E27FC236}">
                <a16:creationId xmlns:a16="http://schemas.microsoft.com/office/drawing/2014/main" id="{5603B36E-81E2-3FEC-AB8E-4DEF3E683412}"/>
              </a:ext>
            </a:extLst>
          </p:cNvPr>
          <p:cNvPicPr>
            <a:picLocks noChangeAspect="1"/>
          </p:cNvPicPr>
          <p:nvPr/>
        </p:nvPicPr>
        <p:blipFill rotWithShape="1">
          <a:blip r:embed="rId2">
            <a:alphaModFix amt="50000"/>
          </a:blip>
          <a:srcRect b="1747"/>
          <a:stretch/>
        </p:blipFill>
        <p:spPr>
          <a:xfrm>
            <a:off x="20" y="1"/>
            <a:ext cx="12191980" cy="6857999"/>
          </a:xfrm>
          <a:prstGeom prst="rect">
            <a:avLst/>
          </a:prstGeom>
        </p:spPr>
      </p:pic>
      <p:sp>
        <p:nvSpPr>
          <p:cNvPr id="2" name="Title 1">
            <a:extLst>
              <a:ext uri="{FF2B5EF4-FFF2-40B4-BE49-F238E27FC236}">
                <a16:creationId xmlns:a16="http://schemas.microsoft.com/office/drawing/2014/main" id="{7192B9D4-8897-607F-A9CF-0B6AC5598F4F}"/>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CDN</a:t>
            </a:r>
          </a:p>
        </p:txBody>
      </p:sp>
      <p:sp>
        <p:nvSpPr>
          <p:cNvPr id="3" name="Text Placeholder 2">
            <a:extLst>
              <a:ext uri="{FF2B5EF4-FFF2-40B4-BE49-F238E27FC236}">
                <a16:creationId xmlns:a16="http://schemas.microsoft.com/office/drawing/2014/main" id="{6CA84097-82C6-72A6-E786-E3D0D821B09D}"/>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3915755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EAC7-9FB1-B652-DAE7-0F9FE5594B6B}"/>
              </a:ext>
            </a:extLst>
          </p:cNvPr>
          <p:cNvSpPr>
            <a:spLocks noGrp="1"/>
          </p:cNvSpPr>
          <p:nvPr>
            <p:ph type="title"/>
          </p:nvPr>
        </p:nvSpPr>
        <p:spPr/>
        <p:txBody>
          <a:bodyPr/>
          <a:lstStyle/>
          <a:p>
            <a:r>
              <a:rPr lang="nl-BE" dirty="0"/>
              <a:t>CDN</a:t>
            </a:r>
          </a:p>
        </p:txBody>
      </p:sp>
      <p:sp>
        <p:nvSpPr>
          <p:cNvPr id="3" name="Content Placeholder 2">
            <a:extLst>
              <a:ext uri="{FF2B5EF4-FFF2-40B4-BE49-F238E27FC236}">
                <a16:creationId xmlns:a16="http://schemas.microsoft.com/office/drawing/2014/main" id="{E5622B48-4101-FC8D-EA3E-9105B5C2DAD8}"/>
              </a:ext>
            </a:extLst>
          </p:cNvPr>
          <p:cNvSpPr>
            <a:spLocks noGrp="1"/>
          </p:cNvSpPr>
          <p:nvPr>
            <p:ph idx="1"/>
          </p:nvPr>
        </p:nvSpPr>
        <p:spPr/>
        <p:txBody>
          <a:bodyPr>
            <a:normAutofit lnSpcReduction="10000"/>
          </a:bodyPr>
          <a:lstStyle/>
          <a:p>
            <a:r>
              <a:rPr lang="nl-BE" dirty="0" err="1"/>
              <a:t>Caching</a:t>
            </a:r>
            <a:r>
              <a:rPr lang="nl-BE" dirty="0"/>
              <a:t> Content</a:t>
            </a:r>
          </a:p>
          <a:p>
            <a:r>
              <a:rPr lang="en-US" dirty="0"/>
              <a:t>Geographical Distribution: </a:t>
            </a:r>
          </a:p>
          <a:p>
            <a:r>
              <a:rPr lang="en-US" dirty="0"/>
              <a:t>Request Routing</a:t>
            </a:r>
          </a:p>
          <a:p>
            <a:r>
              <a:rPr lang="en-US" dirty="0"/>
              <a:t>Content Delivery</a:t>
            </a:r>
          </a:p>
          <a:p>
            <a:r>
              <a:rPr lang="en-US" dirty="0"/>
              <a:t>Optimization and Compression</a:t>
            </a:r>
          </a:p>
          <a:p>
            <a:r>
              <a:rPr lang="en-US" dirty="0"/>
              <a:t>Load Balancing</a:t>
            </a:r>
          </a:p>
          <a:p>
            <a:r>
              <a:rPr lang="en-US" dirty="0"/>
              <a:t>Security and DDoS Protection</a:t>
            </a:r>
          </a:p>
          <a:p>
            <a:r>
              <a:rPr lang="en-US" dirty="0"/>
              <a:t>Reduced Latency and Faster Load Times</a:t>
            </a:r>
          </a:p>
          <a:p>
            <a:r>
              <a:rPr lang="en-US" dirty="0"/>
              <a:t>Scalability</a:t>
            </a:r>
          </a:p>
          <a:p>
            <a:pPr marL="0" indent="0">
              <a:buNone/>
            </a:pPr>
            <a:endParaRPr lang="en-US" dirty="0"/>
          </a:p>
          <a:p>
            <a:pPr marL="0" indent="0">
              <a:buNone/>
            </a:pPr>
            <a:endParaRPr lang="nl-BE" dirty="0"/>
          </a:p>
        </p:txBody>
      </p:sp>
    </p:spTree>
    <p:extLst>
      <p:ext uri="{BB962C8B-B14F-4D97-AF65-F5344CB8AC3E}">
        <p14:creationId xmlns:p14="http://schemas.microsoft.com/office/powerpoint/2010/main" val="1300910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39B9D427-8A08-DEC5-CC40-443BEC1A27EE}"/>
              </a:ext>
            </a:extLst>
          </p:cNvPr>
          <p:cNvPicPr>
            <a:picLocks noGrp="1" noChangeAspect="1"/>
          </p:cNvPicPr>
          <p:nvPr>
            <p:ph idx="1"/>
          </p:nvPr>
        </p:nvPicPr>
        <p:blipFill rotWithShape="1">
          <a:blip r:embed="rId3"/>
          <a:srcRect b="1765"/>
          <a:stretch/>
        </p:blipFill>
        <p:spPr>
          <a:xfrm>
            <a:off x="20" y="1282"/>
            <a:ext cx="12191980" cy="6856718"/>
          </a:xfrm>
          <a:prstGeom prst="rect">
            <a:avLst/>
          </a:prstGeom>
        </p:spPr>
      </p:pic>
    </p:spTree>
    <p:extLst>
      <p:ext uri="{BB962C8B-B14F-4D97-AF65-F5344CB8AC3E}">
        <p14:creationId xmlns:p14="http://schemas.microsoft.com/office/powerpoint/2010/main" val="60915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A67029-2571-100D-B650-5089A8A123DC}"/>
              </a:ext>
            </a:extLst>
          </p:cNvPr>
          <p:cNvSpPr>
            <a:spLocks noGrp="1"/>
          </p:cNvSpPr>
          <p:nvPr>
            <p:ph type="title"/>
          </p:nvPr>
        </p:nvSpPr>
        <p:spPr/>
        <p:txBody>
          <a:bodyPr/>
          <a:lstStyle/>
          <a:p>
            <a:r>
              <a:rPr lang="en-GB" dirty="0"/>
              <a:t>Resources</a:t>
            </a:r>
            <a:endParaRPr lang="en-BE" dirty="0"/>
          </a:p>
        </p:txBody>
      </p:sp>
      <p:sp>
        <p:nvSpPr>
          <p:cNvPr id="6" name="Content Placeholder 5">
            <a:extLst>
              <a:ext uri="{FF2B5EF4-FFF2-40B4-BE49-F238E27FC236}">
                <a16:creationId xmlns:a16="http://schemas.microsoft.com/office/drawing/2014/main" id="{76C40EE3-D589-DD4A-1089-4EC1212D419D}"/>
              </a:ext>
            </a:extLst>
          </p:cNvPr>
          <p:cNvSpPr>
            <a:spLocks noGrp="1"/>
          </p:cNvSpPr>
          <p:nvPr>
            <p:ph idx="1"/>
          </p:nvPr>
        </p:nvSpPr>
        <p:spPr/>
        <p:txBody>
          <a:bodyPr>
            <a:normAutofit/>
          </a:bodyPr>
          <a:lstStyle/>
          <a:p>
            <a:pPr marL="0" indent="0">
              <a:buNone/>
            </a:pPr>
            <a:r>
              <a:rPr lang="en-GB" dirty="0"/>
              <a:t>All code, DALL·E prompts, and slide deck on </a:t>
            </a:r>
            <a:r>
              <a:rPr lang="en-GB" dirty="0" err="1"/>
              <a:t>github</a:t>
            </a:r>
            <a:endParaRPr lang="en-GB" dirty="0"/>
          </a:p>
          <a:p>
            <a:pPr marL="0" indent="0">
              <a:buNone/>
            </a:pPr>
            <a:r>
              <a:rPr lang="en-GB" dirty="0">
                <a:hlinkClick r:id="rId2"/>
              </a:rPr>
              <a:t>https://github.com/dampee/optimizing-websites-in-a-connected-world</a:t>
            </a:r>
            <a:endParaRPr lang="en-GB" dirty="0"/>
          </a:p>
          <a:p>
            <a:pPr marL="0" indent="0">
              <a:buNone/>
            </a:pPr>
            <a:endParaRPr lang="en-GB" dirty="0"/>
          </a:p>
          <a:p>
            <a:pPr marL="0" indent="0">
              <a:buNone/>
            </a:pPr>
            <a:r>
              <a:rPr lang="en-GB" dirty="0"/>
              <a:t>Connect with me</a:t>
            </a:r>
          </a:p>
          <a:p>
            <a:r>
              <a:rPr lang="en-GB" dirty="0">
                <a:hlinkClick r:id="rId3"/>
              </a:rPr>
              <a:t>https://hachyderm.io/@dampee</a:t>
            </a:r>
            <a:endParaRPr lang="en-GB" dirty="0"/>
          </a:p>
          <a:p>
            <a:r>
              <a:rPr lang="en-GB" dirty="0">
                <a:hlinkClick r:id="rId4"/>
              </a:rPr>
              <a:t>https://twitter.com/dampeebe</a:t>
            </a:r>
            <a:endParaRPr lang="en-GB" dirty="0"/>
          </a:p>
          <a:p>
            <a:r>
              <a:rPr lang="en-GB" dirty="0">
                <a:hlinkClick r:id="rId5"/>
              </a:rPr>
              <a:t>https://www.linkedin.com/in/dampee/</a:t>
            </a:r>
            <a:endParaRPr lang="en-GB" dirty="0"/>
          </a:p>
          <a:p>
            <a:r>
              <a:rPr lang="en-GB" dirty="0">
                <a:hlinkClick r:id="rId6"/>
              </a:rPr>
              <a:t>damiaan.peeters@brainsolutions.be</a:t>
            </a:r>
            <a:endParaRPr lang="en-GB" dirty="0"/>
          </a:p>
          <a:p>
            <a:endParaRPr lang="en-GB" dirty="0"/>
          </a:p>
          <a:p>
            <a:endParaRPr lang="en-GB" dirty="0"/>
          </a:p>
          <a:p>
            <a:endParaRPr lang="en-BE" dirty="0"/>
          </a:p>
        </p:txBody>
      </p:sp>
    </p:spTree>
    <p:extLst>
      <p:ext uri="{BB962C8B-B14F-4D97-AF65-F5344CB8AC3E}">
        <p14:creationId xmlns:p14="http://schemas.microsoft.com/office/powerpoint/2010/main" val="4256414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dirt road with buildings and power lines&#10;&#10;Description automatically generated">
            <a:extLst>
              <a:ext uri="{FF2B5EF4-FFF2-40B4-BE49-F238E27FC236}">
                <a16:creationId xmlns:a16="http://schemas.microsoft.com/office/drawing/2014/main" id="{3D7B8384-013C-37DC-8D2A-38E6FE74C083}"/>
              </a:ext>
            </a:extLst>
          </p:cNvPr>
          <p:cNvPicPr>
            <a:picLocks noGrp="1" noChangeAspect="1"/>
          </p:cNvPicPr>
          <p:nvPr>
            <p:ph idx="1"/>
          </p:nvPr>
        </p:nvPicPr>
        <p:blipFill rotWithShape="1">
          <a:blip r:embed="rId3"/>
          <a:srcRect b="25014"/>
          <a:stretch/>
        </p:blipFill>
        <p:spPr>
          <a:xfrm>
            <a:off x="20" y="1282"/>
            <a:ext cx="12191980" cy="6856718"/>
          </a:xfrm>
          <a:prstGeom prst="rect">
            <a:avLst/>
          </a:prstGeom>
        </p:spPr>
      </p:pic>
    </p:spTree>
    <p:extLst>
      <p:ext uri="{BB962C8B-B14F-4D97-AF65-F5344CB8AC3E}">
        <p14:creationId xmlns:p14="http://schemas.microsoft.com/office/powerpoint/2010/main" val="160670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187F8-D22C-10DB-8086-AB31A7277AA7}"/>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E58F1F02-580B-7959-BF43-DFE4D7960B93}"/>
              </a:ext>
            </a:extLst>
          </p:cNvPr>
          <p:cNvSpPr>
            <a:spLocks noGrp="1"/>
          </p:cNvSpPr>
          <p:nvPr>
            <p:ph idx="1"/>
          </p:nvPr>
        </p:nvSpPr>
        <p:spPr/>
        <p:txBody>
          <a:bodyPr/>
          <a:lstStyle/>
          <a:p>
            <a:endParaRPr lang="en-BE"/>
          </a:p>
        </p:txBody>
      </p:sp>
      <p:pic>
        <p:nvPicPr>
          <p:cNvPr id="7" name="Picture 6">
            <a:extLst>
              <a:ext uri="{FF2B5EF4-FFF2-40B4-BE49-F238E27FC236}">
                <a16:creationId xmlns:a16="http://schemas.microsoft.com/office/drawing/2014/main" id="{8BD35D73-B5BE-5D23-0ADE-72EB5E7EA13C}"/>
              </a:ext>
            </a:extLst>
          </p:cNvPr>
          <p:cNvPicPr>
            <a:picLocks noChangeAspect="1"/>
          </p:cNvPicPr>
          <p:nvPr/>
        </p:nvPicPr>
        <p:blipFill>
          <a:blip r:embed="rId3"/>
          <a:stretch>
            <a:fillRect/>
          </a:stretch>
        </p:blipFill>
        <p:spPr>
          <a:xfrm>
            <a:off x="0" y="21547"/>
            <a:ext cx="12192000" cy="6814906"/>
          </a:xfrm>
          <a:prstGeom prst="rect">
            <a:avLst/>
          </a:prstGeom>
        </p:spPr>
      </p:pic>
    </p:spTree>
    <p:extLst>
      <p:ext uri="{BB962C8B-B14F-4D97-AF65-F5344CB8AC3E}">
        <p14:creationId xmlns:p14="http://schemas.microsoft.com/office/powerpoint/2010/main" val="728932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a:extLst>
              <a:ext uri="{FF2B5EF4-FFF2-40B4-BE49-F238E27FC236}">
                <a16:creationId xmlns:a16="http://schemas.microsoft.com/office/drawing/2014/main" id="{789134EB-56C6-BF7D-5309-0F1B5D641451}"/>
              </a:ext>
            </a:extLst>
          </p:cNvPr>
          <p:cNvPicPr>
            <a:picLocks noGrp="1" noChangeAspect="1"/>
          </p:cNvPicPr>
          <p:nvPr>
            <p:ph idx="1"/>
          </p:nvPr>
        </p:nvPicPr>
        <p:blipFill rotWithShape="1">
          <a:blip r:embed="rId3"/>
          <a:srcRect b="19"/>
          <a:stretch/>
        </p:blipFill>
        <p:spPr>
          <a:xfrm>
            <a:off x="20" y="78063"/>
            <a:ext cx="12191980" cy="6856718"/>
          </a:xfrm>
          <a:prstGeom prst="rect">
            <a:avLst/>
          </a:prstGeom>
        </p:spPr>
      </p:pic>
      <p:sp>
        <p:nvSpPr>
          <p:cNvPr id="2" name="TextBox 1">
            <a:extLst>
              <a:ext uri="{FF2B5EF4-FFF2-40B4-BE49-F238E27FC236}">
                <a16:creationId xmlns:a16="http://schemas.microsoft.com/office/drawing/2014/main" id="{6C16783E-30EA-4202-0FB1-B933F80FFBB2}"/>
              </a:ext>
            </a:extLst>
          </p:cNvPr>
          <p:cNvSpPr txBox="1"/>
          <p:nvPr/>
        </p:nvSpPr>
        <p:spPr>
          <a:xfrm>
            <a:off x="7119756" y="5772586"/>
            <a:ext cx="758541" cy="369332"/>
          </a:xfrm>
          <a:prstGeom prst="rect">
            <a:avLst/>
          </a:prstGeom>
          <a:noFill/>
        </p:spPr>
        <p:txBody>
          <a:bodyPr wrap="none" rtlCol="0">
            <a:spAutoFit/>
          </a:bodyPr>
          <a:lstStyle/>
          <a:p>
            <a:r>
              <a:rPr lang="en-GB" dirty="0"/>
              <a:t>97.8%</a:t>
            </a:r>
            <a:endParaRPr lang="en-BE" dirty="0"/>
          </a:p>
        </p:txBody>
      </p:sp>
      <p:sp>
        <p:nvSpPr>
          <p:cNvPr id="3" name="TextBox 2">
            <a:extLst>
              <a:ext uri="{FF2B5EF4-FFF2-40B4-BE49-F238E27FC236}">
                <a16:creationId xmlns:a16="http://schemas.microsoft.com/office/drawing/2014/main" id="{357AE2D1-D88A-0A85-3817-6329BB1C0A33}"/>
              </a:ext>
            </a:extLst>
          </p:cNvPr>
          <p:cNvSpPr txBox="1"/>
          <p:nvPr/>
        </p:nvSpPr>
        <p:spPr>
          <a:xfrm>
            <a:off x="9869936" y="5772586"/>
            <a:ext cx="758541" cy="369332"/>
          </a:xfrm>
          <a:prstGeom prst="rect">
            <a:avLst/>
          </a:prstGeom>
          <a:noFill/>
        </p:spPr>
        <p:txBody>
          <a:bodyPr wrap="none" rtlCol="0">
            <a:spAutoFit/>
          </a:bodyPr>
          <a:lstStyle/>
          <a:p>
            <a:r>
              <a:rPr lang="en-GB" dirty="0"/>
              <a:t>84.4%</a:t>
            </a:r>
          </a:p>
        </p:txBody>
      </p:sp>
      <p:sp>
        <p:nvSpPr>
          <p:cNvPr id="4" name="TextBox 3">
            <a:extLst>
              <a:ext uri="{FF2B5EF4-FFF2-40B4-BE49-F238E27FC236}">
                <a16:creationId xmlns:a16="http://schemas.microsoft.com/office/drawing/2014/main" id="{33FCC955-4768-B217-1345-CB91D157CD01}"/>
              </a:ext>
            </a:extLst>
          </p:cNvPr>
          <p:cNvSpPr txBox="1"/>
          <p:nvPr/>
        </p:nvSpPr>
        <p:spPr>
          <a:xfrm>
            <a:off x="4313704" y="5772586"/>
            <a:ext cx="875561" cy="369332"/>
          </a:xfrm>
          <a:prstGeom prst="rect">
            <a:avLst/>
          </a:prstGeom>
          <a:noFill/>
        </p:spPr>
        <p:txBody>
          <a:bodyPr wrap="none" rtlCol="0">
            <a:spAutoFit/>
          </a:bodyPr>
          <a:lstStyle/>
          <a:p>
            <a:r>
              <a:rPr lang="en-GB" dirty="0"/>
              <a:t>129.6%</a:t>
            </a:r>
          </a:p>
        </p:txBody>
      </p:sp>
      <p:sp>
        <p:nvSpPr>
          <p:cNvPr id="5" name="TextBox 4">
            <a:extLst>
              <a:ext uri="{FF2B5EF4-FFF2-40B4-BE49-F238E27FC236}">
                <a16:creationId xmlns:a16="http://schemas.microsoft.com/office/drawing/2014/main" id="{BA0B4C6F-417A-5085-4C06-FDA0F844C6BE}"/>
              </a:ext>
            </a:extLst>
          </p:cNvPr>
          <p:cNvSpPr txBox="1"/>
          <p:nvPr/>
        </p:nvSpPr>
        <p:spPr>
          <a:xfrm>
            <a:off x="1507652" y="5771970"/>
            <a:ext cx="758541" cy="369332"/>
          </a:xfrm>
          <a:prstGeom prst="rect">
            <a:avLst/>
          </a:prstGeom>
          <a:noFill/>
        </p:spPr>
        <p:txBody>
          <a:bodyPr wrap="none" rtlCol="0">
            <a:spAutoFit/>
          </a:bodyPr>
          <a:lstStyle/>
          <a:p>
            <a:r>
              <a:rPr lang="en-GB" dirty="0"/>
              <a:t>84.5%</a:t>
            </a:r>
          </a:p>
        </p:txBody>
      </p:sp>
      <p:sp>
        <p:nvSpPr>
          <p:cNvPr id="7" name="TextBox 6">
            <a:extLst>
              <a:ext uri="{FF2B5EF4-FFF2-40B4-BE49-F238E27FC236}">
                <a16:creationId xmlns:a16="http://schemas.microsoft.com/office/drawing/2014/main" id="{8A0CC23F-3AE0-8E71-8123-323232C2899D}"/>
              </a:ext>
            </a:extLst>
          </p:cNvPr>
          <p:cNvSpPr txBox="1"/>
          <p:nvPr/>
        </p:nvSpPr>
        <p:spPr>
          <a:xfrm>
            <a:off x="216324" y="5771970"/>
            <a:ext cx="452368" cy="369332"/>
          </a:xfrm>
          <a:prstGeom prst="rect">
            <a:avLst/>
          </a:prstGeom>
          <a:noFill/>
        </p:spPr>
        <p:txBody>
          <a:bodyPr wrap="none" rtlCol="0">
            <a:spAutoFit/>
          </a:bodyPr>
          <a:lstStyle/>
          <a:p>
            <a:r>
              <a:rPr lang="en-GB" dirty="0"/>
              <a:t>UK</a:t>
            </a:r>
          </a:p>
        </p:txBody>
      </p:sp>
    </p:spTree>
    <p:extLst>
      <p:ext uri="{BB962C8B-B14F-4D97-AF65-F5344CB8AC3E}">
        <p14:creationId xmlns:p14="http://schemas.microsoft.com/office/powerpoint/2010/main" val="2117794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2BC8F5CA-2129-D23A-D313-555DAA77322F}"/>
              </a:ext>
            </a:extLst>
          </p:cNvPr>
          <p:cNvPicPr>
            <a:picLocks noGrp="1" noChangeAspect="1"/>
          </p:cNvPicPr>
          <p:nvPr>
            <p:ph idx="1"/>
          </p:nvPr>
        </p:nvPicPr>
        <p:blipFill rotWithShape="1">
          <a:blip r:embed="rId3"/>
          <a:srcRect b="19"/>
          <a:stretch/>
        </p:blipFill>
        <p:spPr>
          <a:xfrm>
            <a:off x="20" y="1282"/>
            <a:ext cx="12191980" cy="6856718"/>
          </a:xfrm>
          <a:prstGeom prst="rect">
            <a:avLst/>
          </a:prstGeom>
        </p:spPr>
      </p:pic>
      <p:sp>
        <p:nvSpPr>
          <p:cNvPr id="9" name="TextBox 8">
            <a:extLst>
              <a:ext uri="{FF2B5EF4-FFF2-40B4-BE49-F238E27FC236}">
                <a16:creationId xmlns:a16="http://schemas.microsoft.com/office/drawing/2014/main" id="{2376C839-BB86-0820-E190-D82D6FA27F94}"/>
              </a:ext>
            </a:extLst>
          </p:cNvPr>
          <p:cNvSpPr txBox="1"/>
          <p:nvPr/>
        </p:nvSpPr>
        <p:spPr>
          <a:xfrm>
            <a:off x="8015986" y="5212324"/>
            <a:ext cx="758541" cy="369332"/>
          </a:xfrm>
          <a:prstGeom prst="rect">
            <a:avLst/>
          </a:prstGeom>
          <a:noFill/>
        </p:spPr>
        <p:txBody>
          <a:bodyPr wrap="none" rtlCol="0">
            <a:spAutoFit/>
          </a:bodyPr>
          <a:lstStyle/>
          <a:p>
            <a:r>
              <a:rPr lang="en-GB" dirty="0"/>
              <a:t>99.1%</a:t>
            </a:r>
            <a:endParaRPr lang="en-BE" dirty="0"/>
          </a:p>
        </p:txBody>
      </p:sp>
      <p:sp>
        <p:nvSpPr>
          <p:cNvPr id="10" name="TextBox 9">
            <a:extLst>
              <a:ext uri="{FF2B5EF4-FFF2-40B4-BE49-F238E27FC236}">
                <a16:creationId xmlns:a16="http://schemas.microsoft.com/office/drawing/2014/main" id="{CC74002B-4513-BEDD-F6CA-A073481B4870}"/>
              </a:ext>
            </a:extLst>
          </p:cNvPr>
          <p:cNvSpPr txBox="1"/>
          <p:nvPr/>
        </p:nvSpPr>
        <p:spPr>
          <a:xfrm>
            <a:off x="10414388" y="5212324"/>
            <a:ext cx="641522" cy="369332"/>
          </a:xfrm>
          <a:prstGeom prst="rect">
            <a:avLst/>
          </a:prstGeom>
          <a:noFill/>
        </p:spPr>
        <p:txBody>
          <a:bodyPr wrap="none" rtlCol="0">
            <a:spAutoFit/>
          </a:bodyPr>
          <a:lstStyle/>
          <a:p>
            <a:r>
              <a:rPr lang="en-GB" dirty="0"/>
              <a:t>0.5%</a:t>
            </a:r>
          </a:p>
        </p:txBody>
      </p:sp>
      <p:sp>
        <p:nvSpPr>
          <p:cNvPr id="11" name="TextBox 10">
            <a:extLst>
              <a:ext uri="{FF2B5EF4-FFF2-40B4-BE49-F238E27FC236}">
                <a16:creationId xmlns:a16="http://schemas.microsoft.com/office/drawing/2014/main" id="{F6B590FF-FAE9-7417-6A88-7170C63793E9}"/>
              </a:ext>
            </a:extLst>
          </p:cNvPr>
          <p:cNvSpPr txBox="1"/>
          <p:nvPr/>
        </p:nvSpPr>
        <p:spPr>
          <a:xfrm>
            <a:off x="5675292" y="5212324"/>
            <a:ext cx="700833" cy="369332"/>
          </a:xfrm>
          <a:prstGeom prst="rect">
            <a:avLst/>
          </a:prstGeom>
          <a:noFill/>
        </p:spPr>
        <p:txBody>
          <a:bodyPr wrap="none" rtlCol="0">
            <a:spAutoFit/>
          </a:bodyPr>
          <a:lstStyle/>
          <a:p>
            <a:r>
              <a:rPr lang="en-GB" dirty="0"/>
              <a:t>100%</a:t>
            </a:r>
          </a:p>
        </p:txBody>
      </p:sp>
      <p:sp>
        <p:nvSpPr>
          <p:cNvPr id="12" name="TextBox 11">
            <a:extLst>
              <a:ext uri="{FF2B5EF4-FFF2-40B4-BE49-F238E27FC236}">
                <a16:creationId xmlns:a16="http://schemas.microsoft.com/office/drawing/2014/main" id="{A7703558-B2F4-326C-9114-BA98EEF573A0}"/>
              </a:ext>
            </a:extLst>
          </p:cNvPr>
          <p:cNvSpPr txBox="1"/>
          <p:nvPr/>
        </p:nvSpPr>
        <p:spPr>
          <a:xfrm>
            <a:off x="3389981" y="5212324"/>
            <a:ext cx="700833" cy="369332"/>
          </a:xfrm>
          <a:prstGeom prst="rect">
            <a:avLst/>
          </a:prstGeom>
          <a:noFill/>
        </p:spPr>
        <p:txBody>
          <a:bodyPr wrap="none" rtlCol="0">
            <a:spAutoFit/>
          </a:bodyPr>
          <a:lstStyle/>
          <a:p>
            <a:r>
              <a:rPr lang="en-GB" dirty="0"/>
              <a:t>100%</a:t>
            </a:r>
          </a:p>
        </p:txBody>
      </p:sp>
      <p:sp>
        <p:nvSpPr>
          <p:cNvPr id="13" name="TextBox 12">
            <a:extLst>
              <a:ext uri="{FF2B5EF4-FFF2-40B4-BE49-F238E27FC236}">
                <a16:creationId xmlns:a16="http://schemas.microsoft.com/office/drawing/2014/main" id="{B290D2D5-40D4-FBE4-E535-7E354CBD7704}"/>
              </a:ext>
            </a:extLst>
          </p:cNvPr>
          <p:cNvSpPr txBox="1"/>
          <p:nvPr/>
        </p:nvSpPr>
        <p:spPr>
          <a:xfrm>
            <a:off x="1046962" y="5213557"/>
            <a:ext cx="758541" cy="369332"/>
          </a:xfrm>
          <a:prstGeom prst="rect">
            <a:avLst/>
          </a:prstGeom>
          <a:noFill/>
        </p:spPr>
        <p:txBody>
          <a:bodyPr wrap="none" rtlCol="0">
            <a:spAutoFit/>
          </a:bodyPr>
          <a:lstStyle/>
          <a:p>
            <a:r>
              <a:rPr lang="en-GB" dirty="0"/>
              <a:t>97.8%</a:t>
            </a:r>
          </a:p>
        </p:txBody>
      </p:sp>
      <p:sp>
        <p:nvSpPr>
          <p:cNvPr id="14" name="TextBox 13">
            <a:extLst>
              <a:ext uri="{FF2B5EF4-FFF2-40B4-BE49-F238E27FC236}">
                <a16:creationId xmlns:a16="http://schemas.microsoft.com/office/drawing/2014/main" id="{6960B422-DDC5-D71C-2E84-4ED0182E122A}"/>
              </a:ext>
            </a:extLst>
          </p:cNvPr>
          <p:cNvSpPr txBox="1"/>
          <p:nvPr/>
        </p:nvSpPr>
        <p:spPr>
          <a:xfrm>
            <a:off x="140020" y="5212324"/>
            <a:ext cx="452368" cy="369332"/>
          </a:xfrm>
          <a:prstGeom prst="rect">
            <a:avLst/>
          </a:prstGeom>
          <a:noFill/>
        </p:spPr>
        <p:txBody>
          <a:bodyPr wrap="none" rtlCol="0">
            <a:spAutoFit/>
          </a:bodyPr>
          <a:lstStyle/>
          <a:p>
            <a:r>
              <a:rPr lang="en-GB" dirty="0"/>
              <a:t>UK</a:t>
            </a:r>
          </a:p>
        </p:txBody>
      </p:sp>
    </p:spTree>
    <p:extLst>
      <p:ext uri="{BB962C8B-B14F-4D97-AF65-F5344CB8AC3E}">
        <p14:creationId xmlns:p14="http://schemas.microsoft.com/office/powerpoint/2010/main" val="765475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0</TotalTime>
  <Words>4300</Words>
  <Application>Microsoft Office PowerPoint</Application>
  <PresentationFormat>Widescreen</PresentationFormat>
  <Paragraphs>471</Paragraphs>
  <Slides>58</Slides>
  <Notes>49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Calibri Light</vt:lpstr>
      <vt:lpstr>Consolas</vt:lpstr>
      <vt:lpstr>Courier New</vt:lpstr>
      <vt:lpstr>JetBrains Mono</vt:lpstr>
      <vt:lpstr>Office Theme</vt:lpstr>
      <vt:lpstr>Optimizing websites  in a connected world</vt:lpstr>
      <vt:lpstr>Damiaan Peeters</vt:lpstr>
      <vt:lpstr>Disclaimers</vt:lpstr>
      <vt:lpstr>Some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interruptions</vt:lpstr>
      <vt:lpstr>Not only madagascar</vt:lpstr>
      <vt:lpstr>PowerPoint Presentation</vt:lpstr>
      <vt:lpstr>Understanding the issue</vt:lpstr>
      <vt:lpstr>Tracert to facebook</vt:lpstr>
      <vt:lpstr>Tracert to a server in Belgium</vt:lpstr>
      <vt:lpstr>BGP routing</vt:lpstr>
      <vt:lpstr>PowerPoint Presentation</vt:lpstr>
      <vt:lpstr>Building fast umbraco website</vt:lpstr>
      <vt:lpstr>PowerPoint Presentation</vt:lpstr>
      <vt:lpstr>For Umbraco Development</vt:lpstr>
      <vt:lpstr>Front-end optimizations</vt:lpstr>
      <vt:lpstr>Front-end overview</vt:lpstr>
      <vt:lpstr>Limit the Number of Connections</vt:lpstr>
      <vt:lpstr>Limit the number of connections</vt:lpstr>
      <vt:lpstr>Content Optimization</vt:lpstr>
      <vt:lpstr>Images</vt:lpstr>
      <vt:lpstr>Responsive image</vt:lpstr>
      <vt:lpstr>Lazy load images</vt:lpstr>
      <vt:lpstr>Using Slimsy</vt:lpstr>
      <vt:lpstr>Media to blob storage</vt:lpstr>
      <vt:lpstr>Js &amp; Css</vt:lpstr>
      <vt:lpstr>Optimize Js &amp; css</vt:lpstr>
      <vt:lpstr>Use less CPU &amp; power</vt:lpstr>
      <vt:lpstr>Minify &amp; bundle CSS and JS Files</vt:lpstr>
      <vt:lpstr>Partial view</vt:lpstr>
      <vt:lpstr>Defer Css</vt:lpstr>
      <vt:lpstr>Remove unused CSS</vt:lpstr>
      <vt:lpstr>Server Optimization</vt:lpstr>
      <vt:lpstr>Response compression</vt:lpstr>
      <vt:lpstr>Response Compression on the server</vt:lpstr>
      <vt:lpstr>Caching</vt:lpstr>
      <vt:lpstr>Browser caching</vt:lpstr>
      <vt:lpstr>Browser caching</vt:lpstr>
      <vt:lpstr>Cache static Content</vt:lpstr>
      <vt:lpstr>ETag &amp; if-none-match headers</vt:lpstr>
      <vt:lpstr>ETag flow</vt:lpstr>
      <vt:lpstr>PowerPoint Presentation</vt:lpstr>
      <vt:lpstr>Register your middleware</vt:lpstr>
      <vt:lpstr>Easy Etag Solution?</vt:lpstr>
      <vt:lpstr>Front-end improvements</vt:lpstr>
      <vt:lpstr>CDN</vt:lpstr>
      <vt:lpstr>CDN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websites  in a connected world</dc:title>
  <dc:creator>Damiaan Peeters</dc:creator>
  <cp:lastModifiedBy>Damiaan Peeters</cp:lastModifiedBy>
  <cp:revision>12</cp:revision>
  <dcterms:created xsi:type="dcterms:W3CDTF">2023-10-24T16:41:42Z</dcterms:created>
  <dcterms:modified xsi:type="dcterms:W3CDTF">2023-11-03T07:51:10Z</dcterms:modified>
</cp:coreProperties>
</file>